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305" r:id="rId2"/>
    <p:sldId id="306" r:id="rId3"/>
    <p:sldId id="307" r:id="rId4"/>
    <p:sldId id="308" r:id="rId5"/>
    <p:sldId id="260" r:id="rId6"/>
    <p:sldId id="309" r:id="rId7"/>
    <p:sldId id="311" r:id="rId8"/>
    <p:sldId id="312" r:id="rId9"/>
    <p:sldId id="310" r:id="rId10"/>
    <p:sldId id="313" r:id="rId11"/>
    <p:sldId id="314"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8"/>
    <p:restoredTop sz="45833" autoAdjust="0"/>
  </p:normalViewPr>
  <p:slideViewPr>
    <p:cSldViewPr snapToGrid="0" snapToObjects="1">
      <p:cViewPr varScale="1">
        <p:scale>
          <a:sx n="54" d="100"/>
          <a:sy n="54" d="100"/>
        </p:scale>
        <p:origin x="46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在疫情的情况下，为了防止疫情，很多需要人互动的设施都需要非接触操作，例如图片里的示例，为了防止疫情的传播，人们开始用牙签去按想要去的楼层，然而这样做显然是不够理想的方案</a:t>
            </a:r>
          </a:p>
        </p:txBody>
      </p:sp>
    </p:spTree>
    <p:extLst>
      <p:ext uri="{BB962C8B-B14F-4D97-AF65-F5344CB8AC3E}">
        <p14:creationId xmlns:p14="http://schemas.microsoft.com/office/powerpoint/2010/main" val="3205604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在这个基础上他们提出了一种</a:t>
            </a:r>
            <a:r>
              <a:rPr lang="en-US" altLang="zh-CN" dirty="0"/>
              <a:t>TSR</a:t>
            </a:r>
            <a:r>
              <a:rPr lang="zh-CN" altLang="en-US" dirty="0"/>
              <a:t>的方法</a:t>
            </a:r>
            <a:endParaRPr lang="en-US" altLang="zh-CN" dirty="0"/>
          </a:p>
          <a:p>
            <a:r>
              <a:rPr lang="zh-CN" altLang="en-US" dirty="0"/>
              <a:t>具体讲就是第一步先计算每一帧对于整个时序数据的重要性，称为时序相关分数</a:t>
            </a:r>
            <a:endParaRPr lang="en-US" altLang="zh-CN" dirty="0"/>
          </a:p>
          <a:p>
            <a:r>
              <a:rPr lang="zh-CN" altLang="en-US" dirty="0"/>
              <a:t>这个分数的计算是这样来的，对于时序数据的每一帧，他会先抹去这一帧，然后看这一帧被抹去以后对于整体</a:t>
            </a:r>
            <a:r>
              <a:rPr lang="en-US" altLang="zh-CN" dirty="0"/>
              <a:t>saliency value</a:t>
            </a:r>
            <a:r>
              <a:rPr lang="zh-CN" altLang="en-US" dirty="0"/>
              <a:t>的变化，如果变化很大，说明这一帧很重要</a:t>
            </a:r>
            <a:endParaRPr lang="en-US" altLang="zh-CN" dirty="0"/>
          </a:p>
          <a:p>
            <a:r>
              <a:rPr lang="zh-CN" altLang="en-US" dirty="0"/>
              <a:t>然后我们设定一个阈值，在这个阈值以上的所有帧都会计算每个特征对于整张图片的重要性，成为特征相关分数</a:t>
            </a:r>
            <a:endParaRPr lang="en-US" altLang="zh-CN" dirty="0"/>
          </a:p>
          <a:p>
            <a:r>
              <a:rPr lang="zh-CN" altLang="en-US" dirty="0"/>
              <a:t>这个分数类似上个计算，会挨个把特征默抹去，然后看抹去后对于整体</a:t>
            </a:r>
            <a:r>
              <a:rPr lang="en-US" altLang="zh-CN" dirty="0"/>
              <a:t>saliency value</a:t>
            </a:r>
            <a:r>
              <a:rPr lang="zh-CN" altLang="en-US" dirty="0"/>
              <a:t>的变化</a:t>
            </a:r>
            <a:endParaRPr lang="en-US" altLang="zh-CN" dirty="0"/>
          </a:p>
          <a:p>
            <a:r>
              <a:rPr lang="zh-CN" altLang="en-US" dirty="0"/>
              <a:t>这个图是他用</a:t>
            </a:r>
            <a:r>
              <a:rPr lang="en-US" altLang="zh-CN" dirty="0"/>
              <a:t>TSR</a:t>
            </a:r>
            <a:r>
              <a:rPr lang="zh-CN" altLang="en-US" dirty="0"/>
              <a:t>方法做了一次以后的结果，可以发现，整体效果还是提升了很多</a:t>
            </a:r>
            <a:endParaRPr lang="en-US" altLang="zh-CN" dirty="0"/>
          </a:p>
          <a:p>
            <a:endParaRPr lang="en-US" altLang="zh-CN" dirty="0"/>
          </a:p>
        </p:txBody>
      </p:sp>
    </p:spTree>
    <p:extLst>
      <p:ext uri="{BB962C8B-B14F-4D97-AF65-F5344CB8AC3E}">
        <p14:creationId xmlns:p14="http://schemas.microsoft.com/office/powerpoint/2010/main" val="605522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所以我下周的工作目前想的是这样的</a:t>
            </a:r>
            <a:endParaRPr lang="en-US" altLang="zh-CN" dirty="0"/>
          </a:p>
          <a:p>
            <a:r>
              <a:rPr lang="zh-CN" altLang="en-US" dirty="0"/>
              <a:t>先把</a:t>
            </a:r>
            <a:r>
              <a:rPr lang="en-US" altLang="zh-CN" dirty="0" err="1"/>
              <a:t>digitlight</a:t>
            </a:r>
            <a:r>
              <a:rPr lang="zh-CN" altLang="en-US" dirty="0"/>
              <a:t>这个模型跑一下，看一下情况</a:t>
            </a:r>
            <a:endParaRPr lang="en-US" altLang="zh-CN" dirty="0"/>
          </a:p>
          <a:p>
            <a:r>
              <a:rPr lang="zh-CN" altLang="en-US" dirty="0"/>
              <a:t>然后用</a:t>
            </a:r>
            <a:r>
              <a:rPr lang="en-US" altLang="zh-CN" dirty="0"/>
              <a:t>TSR</a:t>
            </a:r>
            <a:r>
              <a:rPr lang="zh-CN" altLang="en-US" dirty="0"/>
              <a:t>这个方法看看能不能把热量图跑出来</a:t>
            </a:r>
            <a:endParaRPr lang="en-US" altLang="zh-CN" dirty="0"/>
          </a:p>
          <a:p>
            <a:r>
              <a:rPr lang="zh-CN" altLang="en-US" dirty="0"/>
              <a:t>最后就是收集更多的资料</a:t>
            </a:r>
            <a:endParaRPr lang="en-US" altLang="zh-CN" dirty="0"/>
          </a:p>
          <a:p>
            <a:r>
              <a:rPr lang="zh-CN" altLang="en-US" dirty="0"/>
              <a:t>看更多关于时序数据的论文</a:t>
            </a:r>
            <a:endParaRPr lang="en-US" altLang="zh-CN" dirty="0"/>
          </a:p>
          <a:p>
            <a:r>
              <a:rPr lang="zh-CN" altLang="en-US"/>
              <a:t>大概就是这样谢谢</a:t>
            </a:r>
            <a:endParaRPr lang="en-US" altLang="zh-CN" dirty="0"/>
          </a:p>
        </p:txBody>
      </p:sp>
    </p:spTree>
    <p:extLst>
      <p:ext uri="{BB962C8B-B14F-4D97-AF65-F5344CB8AC3E}">
        <p14:creationId xmlns:p14="http://schemas.microsoft.com/office/powerpoint/2010/main" val="381051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a:t>DigitLight</a:t>
            </a:r>
            <a:r>
              <a:rPr lang="en-US" altLang="zh-CN" dirty="0"/>
              <a:t> </a:t>
            </a:r>
            <a:r>
              <a:rPr lang="zh-CN" altLang="en-US" dirty="0"/>
              <a:t>提供了一种解决办法，使得人们可以在空中写一个数字来实现非接触式的交互， 具体就是通过顶点光源的照射，判断挡光位置和序列判产生时序数据，交给模型去判断，最后就可以识别到书写的数字。</a:t>
            </a:r>
          </a:p>
        </p:txBody>
      </p:sp>
    </p:spTree>
    <p:extLst>
      <p:ext uri="{BB962C8B-B14F-4D97-AF65-F5344CB8AC3E}">
        <p14:creationId xmlns:p14="http://schemas.microsoft.com/office/powerpoint/2010/main" val="361019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但是我们知道模型是不靠谱的，我们并不知道他判断的依据是什么，比如所示其实是一个</a:t>
            </a:r>
            <a:r>
              <a:rPr lang="en-US" altLang="zh-CN" dirty="0"/>
              <a:t>0</a:t>
            </a:r>
            <a:r>
              <a:rPr lang="zh-CN" altLang="en-US" dirty="0"/>
              <a:t>的序列，但是模型很可能会认为是别的数字。例如</a:t>
            </a:r>
            <a:r>
              <a:rPr lang="en-US" altLang="zh-CN" dirty="0"/>
              <a:t>0</a:t>
            </a:r>
            <a:r>
              <a:rPr lang="zh-CN" altLang="en-US" dirty="0"/>
              <a:t>，在这个序列中其实与</a:t>
            </a:r>
            <a:r>
              <a:rPr lang="en-US" altLang="zh-CN" dirty="0"/>
              <a:t>8</a:t>
            </a:r>
            <a:r>
              <a:rPr lang="zh-CN" altLang="en-US" dirty="0"/>
              <a:t>的序列很相似，有可能模型会认为其实是</a:t>
            </a:r>
            <a:r>
              <a:rPr lang="en-US" altLang="zh-CN" dirty="0"/>
              <a:t>8</a:t>
            </a:r>
            <a:r>
              <a:rPr lang="zh-CN" altLang="en-US" dirty="0"/>
              <a:t>。即使模型训练的很好，出现错误的概率很小，一旦出现错误，带来的后果可能是很麻烦的，如果一个使用者写了</a:t>
            </a:r>
            <a:r>
              <a:rPr lang="en-US" altLang="zh-CN" dirty="0"/>
              <a:t>0</a:t>
            </a:r>
            <a:r>
              <a:rPr lang="zh-CN" altLang="en-US" dirty="0"/>
              <a:t>，它实际上想到</a:t>
            </a:r>
            <a:r>
              <a:rPr lang="en-US" altLang="zh-CN" dirty="0"/>
              <a:t>10</a:t>
            </a:r>
            <a:r>
              <a:rPr lang="zh-CN" altLang="en-US" dirty="0"/>
              <a:t>楼，却被送到</a:t>
            </a:r>
            <a:r>
              <a:rPr lang="en-US" altLang="zh-CN" dirty="0"/>
              <a:t>18</a:t>
            </a:r>
            <a:r>
              <a:rPr lang="zh-CN" altLang="en-US" dirty="0"/>
              <a:t>层，这会给使用者带来很大的不便，所以我们更想知道，模型什么时候容易出现错误？进而 模型为什么会出现这种错误。</a:t>
            </a:r>
          </a:p>
        </p:txBody>
      </p:sp>
    </p:spTree>
    <p:extLst>
      <p:ext uri="{BB962C8B-B14F-4D97-AF65-F5344CB8AC3E}">
        <p14:creationId xmlns:p14="http://schemas.microsoft.com/office/powerpoint/2010/main" val="2416381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具体一点，我想要知道模型为什么而且什么时候会犯错，可以从犯错的原因入手，模型可能是因为没有学习到，或者不知道一些数据的特征，导致犯错，或者模型没有犯错，但是他的判断依据是错误的，也就是说他学习到了错误的知识，没有意识到自己应该学习到应该所学习到特征或者知识，所以我们可以从模型不知道的东西来入手，这个问题又可以通过模型需要或者应该知道的与模型实际上知道的这两个分问题来解决。</a:t>
            </a:r>
          </a:p>
        </p:txBody>
      </p:sp>
    </p:spTree>
    <p:extLst>
      <p:ext uri="{BB962C8B-B14F-4D97-AF65-F5344CB8AC3E}">
        <p14:creationId xmlns:p14="http://schemas.microsoft.com/office/powerpoint/2010/main" val="17664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所以本个项目的目的是找出并且特征化时序模型的未知。</a:t>
            </a:r>
            <a:endParaRPr lang="en-US" altLang="zh-CN" dirty="0"/>
          </a:p>
          <a:p>
            <a:r>
              <a:rPr lang="zh-CN" altLang="en-US" dirty="0"/>
              <a:t>这个目标可以分为一下四个步骤，</a:t>
            </a:r>
            <a:endParaRPr lang="en-US" altLang="zh-CN" dirty="0"/>
          </a:p>
          <a:p>
            <a:r>
              <a:rPr lang="zh-CN" altLang="en-US" dirty="0"/>
              <a:t>第一点，找出一个时序模型需要知道的特征或知识，这一步是通过</a:t>
            </a:r>
            <a:r>
              <a:rPr lang="en-US" altLang="zh-CN" dirty="0"/>
              <a:t>human in the loop</a:t>
            </a:r>
            <a:r>
              <a:rPr lang="zh-CN" altLang="en-US" dirty="0"/>
              <a:t>来实现的</a:t>
            </a:r>
            <a:endParaRPr lang="en-US" altLang="zh-CN" dirty="0"/>
          </a:p>
          <a:p>
            <a:r>
              <a:rPr lang="zh-CN" altLang="en-US" dirty="0"/>
              <a:t>第二点，找出一个时序模型真正知道的特征或者知识，这一步首先需要通过本地的解释性工具来做处理加上</a:t>
            </a:r>
            <a:r>
              <a:rPr lang="en-US" altLang="zh-CN" dirty="0"/>
              <a:t>crowd worker</a:t>
            </a:r>
            <a:r>
              <a:rPr lang="zh-CN" altLang="en-US" dirty="0"/>
              <a:t>来标记来实现的</a:t>
            </a:r>
            <a:endParaRPr lang="en-US" altLang="zh-CN" dirty="0"/>
          </a:p>
          <a:p>
            <a:r>
              <a:rPr lang="zh-CN" altLang="en-US" dirty="0"/>
              <a:t>第三点，把得到的数据进行提取，并且进行处理</a:t>
            </a:r>
            <a:endParaRPr lang="en-US" altLang="zh-CN" dirty="0"/>
          </a:p>
          <a:p>
            <a:r>
              <a:rPr lang="zh-CN" altLang="en-US" dirty="0"/>
              <a:t>第四点，特征化未知，这里我所谓的特正化指的是从大量的数据中提取出共性的问题，例如，如果我们发现模型没有学习到需要拐弯的笔画，那我们就可以把这些具象为模型可能会面对需要拐弯笔画时会犯错。</a:t>
            </a:r>
            <a:endParaRPr lang="en-US" altLang="zh-CN" dirty="0"/>
          </a:p>
          <a:p>
            <a:r>
              <a:rPr lang="zh-CN" altLang="en-US" dirty="0"/>
              <a:t>通过这四步，我们最终应该可以回答模型的未知。</a:t>
            </a:r>
          </a:p>
        </p:txBody>
      </p:sp>
    </p:spTree>
    <p:extLst>
      <p:ext uri="{BB962C8B-B14F-4D97-AF65-F5344CB8AC3E}">
        <p14:creationId xmlns:p14="http://schemas.microsoft.com/office/powerpoint/2010/main" val="2654211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这周我的工作主要集中在第一点和第二点</a:t>
            </a:r>
            <a:endParaRPr lang="en-US" altLang="zh-CN" dirty="0"/>
          </a:p>
          <a:p>
            <a:r>
              <a:rPr lang="zh-CN" altLang="en-US" dirty="0"/>
              <a:t>首先说第一点</a:t>
            </a:r>
            <a:endParaRPr lang="en-US" altLang="zh-CN" dirty="0"/>
          </a:p>
          <a:p>
            <a:r>
              <a:rPr lang="zh-CN" altLang="en-US" dirty="0"/>
              <a:t>我自己脑海中设计了一个大概的模板来解决模型需要知道什么的问题</a:t>
            </a:r>
            <a:endParaRPr lang="en-US" altLang="zh-CN" dirty="0"/>
          </a:p>
          <a:p>
            <a:r>
              <a:rPr lang="zh-CN" altLang="en-US" dirty="0"/>
              <a:t>如图所示，首先标注者会得知自己所标记时序数据的标签，比如</a:t>
            </a:r>
            <a:r>
              <a:rPr lang="en-US" altLang="zh-CN" dirty="0"/>
              <a:t>0</a:t>
            </a:r>
          </a:p>
          <a:p>
            <a:r>
              <a:rPr lang="zh-CN" altLang="en-US" dirty="0"/>
              <a:t>然后会观看如图所示的时序数据，数据旁边的表格记录着</a:t>
            </a:r>
            <a:r>
              <a:rPr lang="en-US" altLang="zh-CN" dirty="0"/>
              <a:t>node</a:t>
            </a:r>
            <a:r>
              <a:rPr lang="zh-CN" altLang="en-US" dirty="0"/>
              <a:t>对应的编号，标记者需要根据他们认为的需要学习到的特征来标记出对应的序号串，</a:t>
            </a:r>
            <a:endParaRPr lang="en-US" altLang="zh-CN" dirty="0"/>
          </a:p>
          <a:p>
            <a:r>
              <a:rPr lang="zh-CN" altLang="en-US" dirty="0"/>
              <a:t>每一个序号串代表着连续的一组数据，</a:t>
            </a:r>
            <a:endParaRPr lang="en-US" altLang="zh-CN" dirty="0"/>
          </a:p>
          <a:p>
            <a:r>
              <a:rPr lang="zh-CN" altLang="en-US" dirty="0"/>
              <a:t>由于数据可能由于书写习惯的问题，出现不连贯，所以可以使用</a:t>
            </a:r>
            <a:r>
              <a:rPr lang="en-US" altLang="zh-CN" dirty="0"/>
              <a:t>AND </a:t>
            </a:r>
            <a:r>
              <a:rPr lang="zh-CN" altLang="en-US" dirty="0"/>
              <a:t>来让两个不连贯的特征链接</a:t>
            </a:r>
            <a:endParaRPr lang="en-US" altLang="zh-CN" dirty="0"/>
          </a:p>
          <a:p>
            <a:r>
              <a:rPr lang="en-US" altLang="zh-CN" dirty="0"/>
              <a:t>NOT</a:t>
            </a:r>
            <a:r>
              <a:rPr lang="zh-CN" altLang="en-US" dirty="0"/>
              <a:t>指的是为了区分本数字与可能类似数字所需要的特征，</a:t>
            </a:r>
            <a:endParaRPr lang="en-US" altLang="zh-CN" dirty="0"/>
          </a:p>
          <a:p>
            <a:r>
              <a:rPr lang="zh-CN" altLang="en-US" dirty="0"/>
              <a:t>意为不会出现的情况，例如</a:t>
            </a:r>
            <a:r>
              <a:rPr lang="en-US" altLang="zh-CN" dirty="0"/>
              <a:t>0</a:t>
            </a:r>
            <a:r>
              <a:rPr lang="zh-CN" altLang="en-US" dirty="0"/>
              <a:t>与</a:t>
            </a:r>
            <a:r>
              <a:rPr lang="en-US" altLang="zh-CN" dirty="0"/>
              <a:t>6</a:t>
            </a:r>
            <a:r>
              <a:rPr lang="zh-CN" altLang="en-US" dirty="0"/>
              <a:t>的区分就是</a:t>
            </a:r>
            <a:r>
              <a:rPr lang="en-US" altLang="zh-CN" dirty="0"/>
              <a:t>0</a:t>
            </a:r>
            <a:r>
              <a:rPr lang="zh-CN" altLang="en-US" dirty="0"/>
              <a:t>不应该出现</a:t>
            </a:r>
            <a:r>
              <a:rPr lang="en-US" altLang="zh-CN" dirty="0"/>
              <a:t>4</a:t>
            </a:r>
            <a:r>
              <a:rPr lang="zh-CN" altLang="en-US" dirty="0"/>
              <a:t>到</a:t>
            </a:r>
            <a:r>
              <a:rPr lang="en-US" altLang="zh-CN" dirty="0"/>
              <a:t>5</a:t>
            </a:r>
            <a:r>
              <a:rPr lang="zh-CN" altLang="en-US" dirty="0"/>
              <a:t>的指向</a:t>
            </a:r>
          </a:p>
        </p:txBody>
      </p:sp>
    </p:spTree>
    <p:extLst>
      <p:ext uri="{BB962C8B-B14F-4D97-AF65-F5344CB8AC3E}">
        <p14:creationId xmlns:p14="http://schemas.microsoft.com/office/powerpoint/2010/main" val="338291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然而事情没有想象的那么有效，我找了三位朋友来测试这样的标注是否有效，结果发现，即使标注者知晓所标注的数字是</a:t>
            </a:r>
            <a:r>
              <a:rPr lang="en-US" altLang="zh-CN" dirty="0"/>
              <a:t>0</a:t>
            </a:r>
            <a:r>
              <a:rPr lang="zh-CN" altLang="en-US" dirty="0"/>
              <a:t>，但是依然很难看出，</a:t>
            </a:r>
            <a:r>
              <a:rPr lang="en-US" altLang="zh-CN" dirty="0"/>
              <a:t>2</a:t>
            </a:r>
            <a:r>
              <a:rPr lang="zh-CN" altLang="en-US" dirty="0"/>
              <a:t>人认为所标注的为</a:t>
            </a:r>
            <a:r>
              <a:rPr lang="en-US" altLang="zh-CN" dirty="0"/>
              <a:t>3</a:t>
            </a:r>
            <a:r>
              <a:rPr lang="zh-CN" altLang="en-US" dirty="0"/>
              <a:t>，因为看到了</a:t>
            </a:r>
            <a:r>
              <a:rPr lang="en-US" altLang="zh-CN" dirty="0"/>
              <a:t>2</a:t>
            </a:r>
            <a:r>
              <a:rPr lang="zh-CN" altLang="en-US" dirty="0"/>
              <a:t>在被挡时，</a:t>
            </a:r>
            <a:r>
              <a:rPr lang="en-US" altLang="zh-CN" dirty="0"/>
              <a:t>5</a:t>
            </a:r>
            <a:r>
              <a:rPr lang="zh-CN" altLang="en-US" dirty="0"/>
              <a:t>也被挡住了，</a:t>
            </a:r>
            <a:endParaRPr lang="en-US" altLang="zh-CN" dirty="0"/>
          </a:p>
          <a:p>
            <a:r>
              <a:rPr lang="zh-CN" altLang="en-US" dirty="0"/>
              <a:t>如果我们按着</a:t>
            </a:r>
            <a:r>
              <a:rPr lang="en-US" altLang="zh-CN" dirty="0"/>
              <a:t>8 9 4 5 2</a:t>
            </a:r>
            <a:r>
              <a:rPr lang="zh-CN" altLang="en-US" dirty="0"/>
              <a:t>这个顺序来去走一遍的话，会发现其实是这个标准的</a:t>
            </a:r>
            <a:r>
              <a:rPr lang="en-US" altLang="zh-CN" dirty="0"/>
              <a:t>3</a:t>
            </a:r>
            <a:r>
              <a:rPr lang="zh-CN" altLang="en-US" dirty="0"/>
              <a:t>的顺序。</a:t>
            </a:r>
            <a:endParaRPr lang="en-US" altLang="zh-CN" dirty="0"/>
          </a:p>
          <a:p>
            <a:r>
              <a:rPr lang="zh-CN" altLang="en-US" dirty="0"/>
              <a:t>但是事实是因为手的关节部位而非手指挡到了光。                                                                                                                                                                                                                                                                                                                                                                                                                                                                                                             </a:t>
            </a:r>
          </a:p>
        </p:txBody>
      </p:sp>
    </p:spTree>
    <p:extLst>
      <p:ext uri="{BB962C8B-B14F-4D97-AF65-F5344CB8AC3E}">
        <p14:creationId xmlns:p14="http://schemas.microsoft.com/office/powerpoint/2010/main" val="327107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然后我目前的想法就是预处理一下这些数据</a:t>
            </a:r>
            <a:endParaRPr lang="en-US" altLang="zh-CN" dirty="0"/>
          </a:p>
          <a:p>
            <a:r>
              <a:rPr lang="zh-CN" altLang="en-US" dirty="0"/>
              <a:t>一种是如果多个同一列的</a:t>
            </a:r>
            <a:r>
              <a:rPr lang="en-US" altLang="zh-CN" dirty="0"/>
              <a:t>node</a:t>
            </a:r>
            <a:r>
              <a:rPr lang="zh-CN" altLang="en-US" dirty="0"/>
              <a:t>被挡住了，那很有可能是手的其他部位挡到光，我目前的想法是这种情况只显示最高点的</a:t>
            </a:r>
            <a:r>
              <a:rPr lang="en-US" altLang="zh-CN" dirty="0"/>
              <a:t>node</a:t>
            </a:r>
          </a:p>
          <a:p>
            <a:r>
              <a:rPr lang="zh-CN" altLang="en-US" dirty="0"/>
              <a:t>另一种就是简单的提高挡光的阈值，因为手的其他部分很可能部分的挡住光，不是完全的挡住，设置较高的阈值可能会有所帮助</a:t>
            </a:r>
            <a:endParaRPr lang="en-US" altLang="zh-CN" dirty="0"/>
          </a:p>
          <a:p>
            <a:endParaRPr lang="en-US" altLang="zh-CN" dirty="0"/>
          </a:p>
        </p:txBody>
      </p:sp>
    </p:spTree>
    <p:extLst>
      <p:ext uri="{BB962C8B-B14F-4D97-AF65-F5344CB8AC3E}">
        <p14:creationId xmlns:p14="http://schemas.microsoft.com/office/powerpoint/2010/main" val="32517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接下来进入到模型真正知道些什么的问题</a:t>
            </a:r>
            <a:endParaRPr lang="en-US" altLang="zh-CN" dirty="0"/>
          </a:p>
          <a:p>
            <a:r>
              <a:rPr lang="zh-CN" altLang="en-US" dirty="0"/>
              <a:t>我目前没有设计对应的标注页面，这是由于我们首先需要在本地用可解释性的方法或者工具来处理一下时序数据</a:t>
            </a:r>
            <a:endParaRPr lang="en-US" altLang="zh-CN" dirty="0"/>
          </a:p>
          <a:p>
            <a:r>
              <a:rPr lang="zh-CN" altLang="en-US" dirty="0"/>
              <a:t>我目前还不清楚最后的输出的一个形式，所以我目前的想法还停留于选择合适的可解释性的工具。</a:t>
            </a:r>
            <a:endParaRPr lang="en-US" altLang="zh-CN" dirty="0"/>
          </a:p>
          <a:p>
            <a:r>
              <a:rPr lang="zh-CN" altLang="en-US" dirty="0"/>
              <a:t>现在想的是还是想用一下我们</a:t>
            </a:r>
            <a:r>
              <a:rPr lang="en-US" altLang="zh-CN" dirty="0"/>
              <a:t>saliency map</a:t>
            </a:r>
            <a:r>
              <a:rPr lang="zh-CN" altLang="en-US" dirty="0"/>
              <a:t>来看看能不能在时序的数据中标出来。</a:t>
            </a:r>
            <a:endParaRPr lang="en-US" altLang="zh-CN" dirty="0"/>
          </a:p>
          <a:p>
            <a:r>
              <a:rPr lang="zh-CN" altLang="en-US" dirty="0"/>
              <a:t>然后我查了一些在时序数据上应用</a:t>
            </a:r>
            <a:r>
              <a:rPr lang="en-US" altLang="zh-CN" dirty="0"/>
              <a:t>saliency map</a:t>
            </a:r>
            <a:r>
              <a:rPr lang="zh-CN" altLang="en-US" dirty="0"/>
              <a:t>的文献，有一篇这个文章其实是做了这些的</a:t>
            </a:r>
            <a:endParaRPr lang="en-US" altLang="zh-CN" dirty="0"/>
          </a:p>
          <a:p>
            <a:r>
              <a:rPr lang="zh-CN" altLang="en-US" dirty="0"/>
              <a:t>这篇文章把做</a:t>
            </a:r>
            <a:r>
              <a:rPr lang="en-US" altLang="zh-CN" dirty="0"/>
              <a:t>saliency</a:t>
            </a:r>
            <a:r>
              <a:rPr lang="zh-CN" altLang="en-US" dirty="0"/>
              <a:t>的方法分为三大类</a:t>
            </a:r>
            <a:endParaRPr lang="en-US" altLang="zh-CN" dirty="0"/>
          </a:p>
          <a:p>
            <a:r>
              <a:rPr lang="en-US" altLang="zh-CN" dirty="0"/>
              <a:t>Gradient-based </a:t>
            </a:r>
            <a:r>
              <a:rPr lang="zh-CN" altLang="en-US" dirty="0"/>
              <a:t>就比如我们</a:t>
            </a:r>
            <a:r>
              <a:rPr lang="en-US" altLang="zh-CN" dirty="0" err="1"/>
              <a:t>crowdcomputing</a:t>
            </a:r>
            <a:r>
              <a:rPr lang="zh-CN" altLang="en-US" dirty="0"/>
              <a:t>用的</a:t>
            </a:r>
            <a:r>
              <a:rPr lang="en-US" altLang="zh-CN" dirty="0" err="1"/>
              <a:t>SmoothGrad</a:t>
            </a:r>
            <a:endParaRPr lang="en-US" altLang="zh-CN" dirty="0"/>
          </a:p>
          <a:p>
            <a:r>
              <a:rPr lang="en-US" altLang="zh-CN" dirty="0"/>
              <a:t>Perturbation-based</a:t>
            </a:r>
          </a:p>
          <a:p>
            <a:r>
              <a:rPr lang="en-US" altLang="zh-CN" dirty="0"/>
              <a:t>Shapley Value Sampling</a:t>
            </a:r>
          </a:p>
          <a:p>
            <a:r>
              <a:rPr lang="zh-CN" altLang="en-US" dirty="0"/>
              <a:t>他最后发现这三大类</a:t>
            </a:r>
            <a:r>
              <a:rPr lang="en-US" altLang="zh-CN" dirty="0"/>
              <a:t>saliency</a:t>
            </a:r>
            <a:r>
              <a:rPr lang="zh-CN" altLang="en-US" dirty="0"/>
              <a:t>的方法做出来的效果都不好</a:t>
            </a:r>
            <a:endParaRPr lang="en-US" altLang="zh-CN" dirty="0"/>
          </a:p>
          <a:p>
            <a:r>
              <a:rPr lang="zh-CN" altLang="en-US" dirty="0"/>
              <a:t>他们说这是因为不能同时计算时间和特征，有些只能分辨出关键的帧，但是不能标记关键帧中的关键特征</a:t>
            </a:r>
            <a:endParaRPr lang="en-US" altLang="zh-CN" dirty="0"/>
          </a:p>
          <a:p>
            <a:r>
              <a:rPr lang="zh-CN" altLang="en-US" dirty="0"/>
              <a:t>如图所示这是他们的一个结果，可以看出大多数没有识别出关键的特征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49070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297" name="Instructie"/>
          <p:cNvGrpSpPr/>
          <p:nvPr/>
        </p:nvGrpSpPr>
        <p:grpSpPr>
          <a:xfrm>
            <a:off x="-7462" y="7107104"/>
            <a:ext cx="3391307" cy="1765091"/>
            <a:chOff x="0" y="0"/>
            <a:chExt cx="3391306" cy="1765089"/>
          </a:xfrm>
        </p:grpSpPr>
        <p:sp>
          <p:nvSpPr>
            <p:cNvPr id="27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96" name="Instructie"/>
            <p:cNvGrpSpPr/>
            <p:nvPr/>
          </p:nvGrpSpPr>
          <p:grpSpPr>
            <a:xfrm>
              <a:off x="98270" y="12607"/>
              <a:ext cx="3194766" cy="1752483"/>
              <a:chOff x="0" y="0"/>
              <a:chExt cx="3194765" cy="1752482"/>
            </a:xfrm>
          </p:grpSpPr>
          <p:grpSp>
            <p:nvGrpSpPr>
              <p:cNvPr id="280" name="Rechthoek 17"/>
              <p:cNvGrpSpPr/>
              <p:nvPr/>
            </p:nvGrpSpPr>
            <p:grpSpPr>
              <a:xfrm>
                <a:off x="0" y="0"/>
                <a:ext cx="3194766" cy="431900"/>
                <a:chOff x="0" y="0"/>
                <a:chExt cx="3194764" cy="431899"/>
              </a:xfrm>
            </p:grpSpPr>
            <p:sp>
              <p:nvSpPr>
                <p:cNvPr id="27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83" name="Ovaal 18"/>
              <p:cNvGrpSpPr/>
              <p:nvPr/>
            </p:nvGrpSpPr>
            <p:grpSpPr>
              <a:xfrm>
                <a:off x="0" y="485877"/>
                <a:ext cx="260915" cy="269241"/>
                <a:chOff x="0" y="0"/>
                <a:chExt cx="260914" cy="269240"/>
              </a:xfrm>
            </p:grpSpPr>
            <p:sp>
              <p:nvSpPr>
                <p:cNvPr id="2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87" name="Ovaal 20"/>
              <p:cNvGrpSpPr/>
              <p:nvPr/>
            </p:nvGrpSpPr>
            <p:grpSpPr>
              <a:xfrm>
                <a:off x="0" y="922202"/>
                <a:ext cx="260915" cy="269241"/>
                <a:chOff x="0" y="0"/>
                <a:chExt cx="260914" cy="269240"/>
              </a:xfrm>
            </p:grpSpPr>
            <p:sp>
              <p:nvSpPr>
                <p:cNvPr id="2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95" name="Groep 22"/>
              <p:cNvGrpSpPr/>
              <p:nvPr/>
            </p:nvGrpSpPr>
            <p:grpSpPr>
              <a:xfrm>
                <a:off x="2513632" y="470171"/>
                <a:ext cx="681134" cy="696748"/>
                <a:chOff x="0" y="0"/>
                <a:chExt cx="681132" cy="696747"/>
              </a:xfrm>
            </p:grpSpPr>
            <p:grpSp>
              <p:nvGrpSpPr>
                <p:cNvPr id="293" name="Groep 23"/>
                <p:cNvGrpSpPr/>
                <p:nvPr/>
              </p:nvGrpSpPr>
              <p:grpSpPr>
                <a:xfrm>
                  <a:off x="197031" y="0"/>
                  <a:ext cx="287071" cy="379108"/>
                  <a:chOff x="0" y="0"/>
                  <a:chExt cx="287070" cy="379106"/>
                </a:xfrm>
              </p:grpSpPr>
              <p:sp>
                <p:nvSpPr>
                  <p:cNvPr id="28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9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49" name="Instructie"/>
          <p:cNvGrpSpPr/>
          <p:nvPr/>
        </p:nvGrpSpPr>
        <p:grpSpPr>
          <a:xfrm>
            <a:off x="-7462" y="7107104"/>
            <a:ext cx="3391307" cy="1765091"/>
            <a:chOff x="0" y="0"/>
            <a:chExt cx="3391306" cy="1765089"/>
          </a:xfrm>
        </p:grpSpPr>
        <p:sp>
          <p:nvSpPr>
            <p:cNvPr id="329"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48" name="Instructie"/>
            <p:cNvGrpSpPr/>
            <p:nvPr/>
          </p:nvGrpSpPr>
          <p:grpSpPr>
            <a:xfrm>
              <a:off x="98270" y="12607"/>
              <a:ext cx="3194766" cy="1752483"/>
              <a:chOff x="0" y="0"/>
              <a:chExt cx="3194765" cy="1752482"/>
            </a:xfrm>
          </p:grpSpPr>
          <p:grpSp>
            <p:nvGrpSpPr>
              <p:cNvPr id="332" name="Rechthoek 17"/>
              <p:cNvGrpSpPr/>
              <p:nvPr/>
            </p:nvGrpSpPr>
            <p:grpSpPr>
              <a:xfrm>
                <a:off x="0" y="0"/>
                <a:ext cx="3194766" cy="431900"/>
                <a:chOff x="0" y="0"/>
                <a:chExt cx="3194764" cy="431899"/>
              </a:xfrm>
            </p:grpSpPr>
            <p:sp>
              <p:nvSpPr>
                <p:cNvPr id="33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331"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335" name="Ovaal 18"/>
              <p:cNvGrpSpPr/>
              <p:nvPr/>
            </p:nvGrpSpPr>
            <p:grpSpPr>
              <a:xfrm>
                <a:off x="0" y="485877"/>
                <a:ext cx="260915" cy="269241"/>
                <a:chOff x="0" y="0"/>
                <a:chExt cx="260914" cy="269240"/>
              </a:xfrm>
            </p:grpSpPr>
            <p:sp>
              <p:nvSpPr>
                <p:cNvPr id="3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336"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339" name="Ovaal 20"/>
              <p:cNvGrpSpPr/>
              <p:nvPr/>
            </p:nvGrpSpPr>
            <p:grpSpPr>
              <a:xfrm>
                <a:off x="0" y="922202"/>
                <a:ext cx="260915" cy="269241"/>
                <a:chOff x="0" y="0"/>
                <a:chExt cx="260914" cy="269240"/>
              </a:xfrm>
            </p:grpSpPr>
            <p:sp>
              <p:nvSpPr>
                <p:cNvPr id="3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8"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340"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347" name="Groep 22"/>
              <p:cNvGrpSpPr/>
              <p:nvPr/>
            </p:nvGrpSpPr>
            <p:grpSpPr>
              <a:xfrm>
                <a:off x="2513632" y="470171"/>
                <a:ext cx="681134" cy="696748"/>
                <a:chOff x="0" y="0"/>
                <a:chExt cx="681132" cy="696747"/>
              </a:xfrm>
            </p:grpSpPr>
            <p:grpSp>
              <p:nvGrpSpPr>
                <p:cNvPr id="345" name="Groep 23"/>
                <p:cNvGrpSpPr/>
                <p:nvPr/>
              </p:nvGrpSpPr>
              <p:grpSpPr>
                <a:xfrm>
                  <a:off x="197031" y="0"/>
                  <a:ext cx="287071" cy="379108"/>
                  <a:chOff x="0" y="0"/>
                  <a:chExt cx="287070" cy="379106"/>
                </a:xfrm>
              </p:grpSpPr>
              <p:sp>
                <p:nvSpPr>
                  <p:cNvPr id="341"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2"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3"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4"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346"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grpSp>
        <p:nvGrpSpPr>
          <p:cNvPr id="475" name="Instructie"/>
          <p:cNvGrpSpPr/>
          <p:nvPr/>
        </p:nvGrpSpPr>
        <p:grpSpPr>
          <a:xfrm>
            <a:off x="-3666329" y="-99301"/>
            <a:ext cx="3391308" cy="7056603"/>
            <a:chOff x="0" y="0"/>
            <a:chExt cx="3391306" cy="7056601"/>
          </a:xfrm>
        </p:grpSpPr>
        <p:sp>
          <p:nvSpPr>
            <p:cNvPr id="37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377" name="Rechthoek 187"/>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80" name="Rechthoek 97"/>
            <p:cNvGrpSpPr/>
            <p:nvPr/>
          </p:nvGrpSpPr>
          <p:grpSpPr>
            <a:xfrm>
              <a:off x="97162" y="490143"/>
              <a:ext cx="393460" cy="184059"/>
              <a:chOff x="0" y="0"/>
              <a:chExt cx="393459" cy="184057"/>
            </a:xfrm>
          </p:grpSpPr>
          <p:sp>
            <p:nvSpPr>
              <p:cNvPr id="37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38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391" name="Groep 100"/>
            <p:cNvGrpSpPr/>
            <p:nvPr/>
          </p:nvGrpSpPr>
          <p:grpSpPr>
            <a:xfrm>
              <a:off x="350475" y="754659"/>
              <a:ext cx="137190" cy="108009"/>
              <a:chOff x="0" y="0"/>
              <a:chExt cx="137188" cy="108008"/>
            </a:xfrm>
          </p:grpSpPr>
          <p:grpSp>
            <p:nvGrpSpPr>
              <p:cNvPr id="387" name="Groep 163"/>
              <p:cNvGrpSpPr/>
              <p:nvPr/>
            </p:nvGrpSpPr>
            <p:grpSpPr>
              <a:xfrm>
                <a:off x="0" y="0"/>
                <a:ext cx="137190" cy="108009"/>
                <a:chOff x="0" y="0"/>
                <a:chExt cx="137188" cy="108008"/>
              </a:xfrm>
            </p:grpSpPr>
            <p:sp>
              <p:nvSpPr>
                <p:cNvPr id="38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390" name="Groep 164"/>
              <p:cNvGrpSpPr/>
              <p:nvPr/>
            </p:nvGrpSpPr>
            <p:grpSpPr>
              <a:xfrm>
                <a:off x="52" y="26196"/>
                <a:ext cx="66718" cy="54523"/>
                <a:chOff x="0" y="0"/>
                <a:chExt cx="66716" cy="54521"/>
              </a:xfrm>
            </p:grpSpPr>
            <p:sp>
              <p:nvSpPr>
                <p:cNvPr id="38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8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401" name="Groep 101"/>
            <p:cNvGrpSpPr/>
            <p:nvPr/>
          </p:nvGrpSpPr>
          <p:grpSpPr>
            <a:xfrm>
              <a:off x="107595" y="754659"/>
              <a:ext cx="137190" cy="108009"/>
              <a:chOff x="0" y="0"/>
              <a:chExt cx="137188" cy="108008"/>
            </a:xfrm>
          </p:grpSpPr>
          <p:grpSp>
            <p:nvGrpSpPr>
              <p:cNvPr id="397" name="Groep 154"/>
              <p:cNvGrpSpPr/>
              <p:nvPr/>
            </p:nvGrpSpPr>
            <p:grpSpPr>
              <a:xfrm>
                <a:off x="0" y="0"/>
                <a:ext cx="137190" cy="108009"/>
                <a:chOff x="0" y="0"/>
                <a:chExt cx="137188" cy="108008"/>
              </a:xfrm>
            </p:grpSpPr>
            <p:sp>
              <p:nvSpPr>
                <p:cNvPr id="39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400" name="Groep 155"/>
              <p:cNvGrpSpPr/>
              <p:nvPr/>
            </p:nvGrpSpPr>
            <p:grpSpPr>
              <a:xfrm>
                <a:off x="51" y="26196"/>
                <a:ext cx="66718" cy="54523"/>
                <a:chOff x="0" y="0"/>
                <a:chExt cx="66716" cy="54521"/>
              </a:xfrm>
            </p:grpSpPr>
            <p:sp>
              <p:nvSpPr>
                <p:cNvPr id="39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9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40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40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415" name="Groep 104"/>
            <p:cNvGrpSpPr/>
            <p:nvPr/>
          </p:nvGrpSpPr>
          <p:grpSpPr>
            <a:xfrm>
              <a:off x="784582" y="491641"/>
              <a:ext cx="268739" cy="248382"/>
              <a:chOff x="0" y="0"/>
              <a:chExt cx="268738" cy="248381"/>
            </a:xfrm>
          </p:grpSpPr>
          <p:sp>
            <p:nvSpPr>
              <p:cNvPr id="40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14" name="Groep 144"/>
              <p:cNvGrpSpPr/>
              <p:nvPr/>
            </p:nvGrpSpPr>
            <p:grpSpPr>
              <a:xfrm>
                <a:off x="43069" y="52310"/>
                <a:ext cx="182599" cy="143760"/>
                <a:chOff x="0" y="0"/>
                <a:chExt cx="182597" cy="143759"/>
              </a:xfrm>
            </p:grpSpPr>
            <p:grpSp>
              <p:nvGrpSpPr>
                <p:cNvPr id="410" name="Groep 145"/>
                <p:cNvGrpSpPr/>
                <p:nvPr/>
              </p:nvGrpSpPr>
              <p:grpSpPr>
                <a:xfrm>
                  <a:off x="0" y="0"/>
                  <a:ext cx="182599" cy="143760"/>
                  <a:chOff x="0" y="0"/>
                  <a:chExt cx="182597" cy="143759"/>
                </a:xfrm>
              </p:grpSpPr>
              <p:sp>
                <p:nvSpPr>
                  <p:cNvPr id="40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13" name="Groep 146"/>
                <p:cNvGrpSpPr/>
                <p:nvPr/>
              </p:nvGrpSpPr>
              <p:grpSpPr>
                <a:xfrm>
                  <a:off x="68" y="34868"/>
                  <a:ext cx="88802" cy="72569"/>
                  <a:chOff x="0" y="0"/>
                  <a:chExt cx="88800" cy="72568"/>
                </a:xfrm>
              </p:grpSpPr>
              <p:sp>
                <p:nvSpPr>
                  <p:cNvPr id="41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1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427" name="Groep 105"/>
            <p:cNvGrpSpPr/>
            <p:nvPr/>
          </p:nvGrpSpPr>
          <p:grpSpPr>
            <a:xfrm>
              <a:off x="784582" y="800638"/>
              <a:ext cx="268739" cy="248382"/>
              <a:chOff x="0" y="0"/>
              <a:chExt cx="268738" cy="248381"/>
            </a:xfrm>
          </p:grpSpPr>
          <p:sp>
            <p:nvSpPr>
              <p:cNvPr id="41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26" name="Groep 133"/>
              <p:cNvGrpSpPr/>
              <p:nvPr/>
            </p:nvGrpSpPr>
            <p:grpSpPr>
              <a:xfrm>
                <a:off x="43069" y="52310"/>
                <a:ext cx="182599" cy="143760"/>
                <a:chOff x="0" y="0"/>
                <a:chExt cx="182597" cy="143759"/>
              </a:xfrm>
            </p:grpSpPr>
            <p:grpSp>
              <p:nvGrpSpPr>
                <p:cNvPr id="422" name="Groep 134"/>
                <p:cNvGrpSpPr/>
                <p:nvPr/>
              </p:nvGrpSpPr>
              <p:grpSpPr>
                <a:xfrm>
                  <a:off x="0" y="0"/>
                  <a:ext cx="182599" cy="143760"/>
                  <a:chOff x="0" y="0"/>
                  <a:chExt cx="182597" cy="143759"/>
                </a:xfrm>
              </p:grpSpPr>
              <p:sp>
                <p:nvSpPr>
                  <p:cNvPr id="41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25" name="Groep 135"/>
                <p:cNvGrpSpPr/>
                <p:nvPr/>
              </p:nvGrpSpPr>
              <p:grpSpPr>
                <a:xfrm>
                  <a:off x="69" y="34868"/>
                  <a:ext cx="88802" cy="72569"/>
                  <a:chOff x="0" y="0"/>
                  <a:chExt cx="88800" cy="72568"/>
                </a:xfrm>
              </p:grpSpPr>
              <p:sp>
                <p:nvSpPr>
                  <p:cNvPr id="42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2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42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42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43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433" name="Rechthoek 118"/>
            <p:cNvGrpSpPr/>
            <p:nvPr/>
          </p:nvGrpSpPr>
          <p:grpSpPr>
            <a:xfrm>
              <a:off x="98270" y="9349"/>
              <a:ext cx="3194765" cy="431901"/>
              <a:chOff x="0" y="0"/>
              <a:chExt cx="3194764" cy="431899"/>
            </a:xfrm>
          </p:grpSpPr>
          <p:sp>
            <p:nvSpPr>
              <p:cNvPr id="43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3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436" name="Groep 129"/>
            <p:cNvGrpSpPr/>
            <p:nvPr/>
          </p:nvGrpSpPr>
          <p:grpSpPr>
            <a:xfrm>
              <a:off x="3025479" y="6053864"/>
              <a:ext cx="267557" cy="267556"/>
              <a:chOff x="0" y="0"/>
              <a:chExt cx="267555" cy="267555"/>
            </a:xfrm>
          </p:grpSpPr>
          <p:sp>
            <p:nvSpPr>
              <p:cNvPr id="43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43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473" name="Groep 189"/>
            <p:cNvGrpSpPr/>
            <p:nvPr/>
          </p:nvGrpSpPr>
          <p:grpSpPr>
            <a:xfrm>
              <a:off x="97162" y="2004378"/>
              <a:ext cx="3195873" cy="3780656"/>
              <a:chOff x="0" y="0"/>
              <a:chExt cx="3195872" cy="3780655"/>
            </a:xfrm>
          </p:grpSpPr>
          <p:grpSp>
            <p:nvGrpSpPr>
              <p:cNvPr id="439" name="Ovaal 99"/>
              <p:cNvGrpSpPr/>
              <p:nvPr/>
            </p:nvGrpSpPr>
            <p:grpSpPr>
              <a:xfrm>
                <a:off x="0" y="-1"/>
                <a:ext cx="260915" cy="269242"/>
                <a:chOff x="0" y="0"/>
                <a:chExt cx="260914" cy="269240"/>
              </a:xfrm>
            </p:grpSpPr>
            <p:sp>
              <p:nvSpPr>
                <p:cNvPr id="4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3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44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443" name="Ovaal 109"/>
              <p:cNvGrpSpPr/>
              <p:nvPr/>
            </p:nvGrpSpPr>
            <p:grpSpPr>
              <a:xfrm>
                <a:off x="0" y="435349"/>
                <a:ext cx="260915" cy="269241"/>
                <a:chOff x="0" y="0"/>
                <a:chExt cx="260914" cy="269240"/>
              </a:xfrm>
            </p:grpSpPr>
            <p:sp>
              <p:nvSpPr>
                <p:cNvPr id="4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44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447" name="Ovaal 111"/>
              <p:cNvGrpSpPr/>
              <p:nvPr/>
            </p:nvGrpSpPr>
            <p:grpSpPr>
              <a:xfrm>
                <a:off x="0" y="870698"/>
                <a:ext cx="260915" cy="269241"/>
                <a:chOff x="0" y="0"/>
                <a:chExt cx="260914" cy="269240"/>
              </a:xfrm>
            </p:grpSpPr>
            <p:sp>
              <p:nvSpPr>
                <p:cNvPr id="4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44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451" name="Ovaal 113"/>
              <p:cNvGrpSpPr/>
              <p:nvPr/>
            </p:nvGrpSpPr>
            <p:grpSpPr>
              <a:xfrm>
                <a:off x="0" y="1306047"/>
                <a:ext cx="260915" cy="269241"/>
                <a:chOff x="0" y="0"/>
                <a:chExt cx="260914" cy="269240"/>
              </a:xfrm>
            </p:grpSpPr>
            <p:sp>
              <p:nvSpPr>
                <p:cNvPr id="4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45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455" name="Ovaal 115"/>
              <p:cNvGrpSpPr/>
              <p:nvPr/>
            </p:nvGrpSpPr>
            <p:grpSpPr>
              <a:xfrm>
                <a:off x="0" y="1741396"/>
                <a:ext cx="260915" cy="269241"/>
                <a:chOff x="0" y="0"/>
                <a:chExt cx="260914" cy="269240"/>
              </a:xfrm>
            </p:grpSpPr>
            <p:sp>
              <p:nvSpPr>
                <p:cNvPr id="4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45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459" name="Ovaal 120"/>
              <p:cNvGrpSpPr/>
              <p:nvPr/>
            </p:nvGrpSpPr>
            <p:grpSpPr>
              <a:xfrm>
                <a:off x="0" y="2176745"/>
                <a:ext cx="260915" cy="269241"/>
                <a:chOff x="0" y="0"/>
                <a:chExt cx="260914" cy="269240"/>
              </a:xfrm>
            </p:grpSpPr>
            <p:sp>
              <p:nvSpPr>
                <p:cNvPr id="4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46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463" name="Ovaal 122"/>
              <p:cNvGrpSpPr/>
              <p:nvPr/>
            </p:nvGrpSpPr>
            <p:grpSpPr>
              <a:xfrm>
                <a:off x="0" y="2612094"/>
                <a:ext cx="260915" cy="269241"/>
                <a:chOff x="0" y="0"/>
                <a:chExt cx="260914" cy="269240"/>
              </a:xfrm>
            </p:grpSpPr>
            <p:sp>
              <p:nvSpPr>
                <p:cNvPr id="4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46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467" name="Ovaal 124"/>
              <p:cNvGrpSpPr/>
              <p:nvPr/>
            </p:nvGrpSpPr>
            <p:grpSpPr>
              <a:xfrm>
                <a:off x="0" y="3047443"/>
                <a:ext cx="260915" cy="269241"/>
                <a:chOff x="0" y="0"/>
                <a:chExt cx="260914" cy="269240"/>
              </a:xfrm>
            </p:grpSpPr>
            <p:sp>
              <p:nvSpPr>
                <p:cNvPr id="46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46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471" name="Ovaal 126"/>
              <p:cNvGrpSpPr/>
              <p:nvPr/>
            </p:nvGrpSpPr>
            <p:grpSpPr>
              <a:xfrm>
                <a:off x="0" y="3482796"/>
                <a:ext cx="260915" cy="269241"/>
                <a:chOff x="0" y="0"/>
                <a:chExt cx="260914" cy="269240"/>
              </a:xfrm>
            </p:grpSpPr>
            <p:sp>
              <p:nvSpPr>
                <p:cNvPr id="46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7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47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47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75" name="Instructie"/>
          <p:cNvGrpSpPr/>
          <p:nvPr/>
        </p:nvGrpSpPr>
        <p:grpSpPr>
          <a:xfrm>
            <a:off x="-7462" y="7107104"/>
            <a:ext cx="3391307" cy="1765091"/>
            <a:chOff x="0" y="0"/>
            <a:chExt cx="3391306" cy="1765089"/>
          </a:xfrm>
        </p:grpSpPr>
        <p:sp>
          <p:nvSpPr>
            <p:cNvPr id="20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74" name="Instructie"/>
            <p:cNvGrpSpPr/>
            <p:nvPr/>
          </p:nvGrpSpPr>
          <p:grpSpPr>
            <a:xfrm>
              <a:off x="98270" y="12607"/>
              <a:ext cx="3194766" cy="1752483"/>
              <a:chOff x="0" y="0"/>
              <a:chExt cx="3194765" cy="1752482"/>
            </a:xfrm>
          </p:grpSpPr>
          <p:grpSp>
            <p:nvGrpSpPr>
              <p:cNvPr id="2058" name="Rechthoek 17"/>
              <p:cNvGrpSpPr/>
              <p:nvPr/>
            </p:nvGrpSpPr>
            <p:grpSpPr>
              <a:xfrm>
                <a:off x="0" y="0"/>
                <a:ext cx="3194766" cy="431900"/>
                <a:chOff x="0" y="0"/>
                <a:chExt cx="3194764" cy="431899"/>
              </a:xfrm>
            </p:grpSpPr>
            <p:sp>
              <p:nvSpPr>
                <p:cNvPr id="20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061" name="Ovaal 18"/>
              <p:cNvGrpSpPr/>
              <p:nvPr/>
            </p:nvGrpSpPr>
            <p:grpSpPr>
              <a:xfrm>
                <a:off x="0" y="485877"/>
                <a:ext cx="260915" cy="269241"/>
                <a:chOff x="0" y="0"/>
                <a:chExt cx="260914" cy="269240"/>
              </a:xfrm>
            </p:grpSpPr>
            <p:sp>
              <p:nvSpPr>
                <p:cNvPr id="20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065" name="Ovaal 20"/>
              <p:cNvGrpSpPr/>
              <p:nvPr/>
            </p:nvGrpSpPr>
            <p:grpSpPr>
              <a:xfrm>
                <a:off x="0" y="922202"/>
                <a:ext cx="260915" cy="269241"/>
                <a:chOff x="0" y="0"/>
                <a:chExt cx="260914" cy="269240"/>
              </a:xfrm>
            </p:grpSpPr>
            <p:sp>
              <p:nvSpPr>
                <p:cNvPr id="20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73" name="Groep 22"/>
              <p:cNvGrpSpPr/>
              <p:nvPr/>
            </p:nvGrpSpPr>
            <p:grpSpPr>
              <a:xfrm>
                <a:off x="2513632" y="470171"/>
                <a:ext cx="681134" cy="696748"/>
                <a:chOff x="0" y="0"/>
                <a:chExt cx="681132" cy="696747"/>
              </a:xfrm>
            </p:grpSpPr>
            <p:grpSp>
              <p:nvGrpSpPr>
                <p:cNvPr id="2071" name="Groep 23"/>
                <p:cNvGrpSpPr/>
                <p:nvPr/>
              </p:nvGrpSpPr>
              <p:grpSpPr>
                <a:xfrm>
                  <a:off x="197031" y="0"/>
                  <a:ext cx="287071" cy="379108"/>
                  <a:chOff x="0" y="0"/>
                  <a:chExt cx="287070" cy="379106"/>
                </a:xfrm>
              </p:grpSpPr>
              <p:sp>
                <p:nvSpPr>
                  <p:cNvPr id="20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0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088" name="Groep 9"/>
          <p:cNvGrpSpPr/>
          <p:nvPr/>
        </p:nvGrpSpPr>
        <p:grpSpPr>
          <a:xfrm>
            <a:off x="2982511" y="-1228655"/>
            <a:ext cx="6226977" cy="490402"/>
            <a:chOff x="0" y="0"/>
            <a:chExt cx="6226976" cy="490400"/>
          </a:xfrm>
        </p:grpSpPr>
        <p:sp>
          <p:nvSpPr>
            <p:cNvPr id="207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087" name="Groep 8"/>
            <p:cNvGrpSpPr/>
            <p:nvPr/>
          </p:nvGrpSpPr>
          <p:grpSpPr>
            <a:xfrm>
              <a:off x="0" y="0"/>
              <a:ext cx="6226975" cy="211381"/>
              <a:chOff x="0" y="0"/>
              <a:chExt cx="6226974" cy="211380"/>
            </a:xfrm>
          </p:grpSpPr>
          <p:sp>
            <p:nvSpPr>
              <p:cNvPr id="207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099"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Grafiek</a:t>
            </a:r>
          </a:p>
        </p:txBody>
      </p:sp>
      <p:grpSp>
        <p:nvGrpSpPr>
          <p:cNvPr id="2165" name="Instructie"/>
          <p:cNvGrpSpPr/>
          <p:nvPr/>
        </p:nvGrpSpPr>
        <p:grpSpPr>
          <a:xfrm>
            <a:off x="12441539" y="-99301"/>
            <a:ext cx="3391308" cy="7056603"/>
            <a:chOff x="0" y="0"/>
            <a:chExt cx="3391306" cy="7056601"/>
          </a:xfrm>
        </p:grpSpPr>
        <p:sp>
          <p:nvSpPr>
            <p:cNvPr id="2100" name="Rechthoek 294"/>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01" name="Ovaal 295"/>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102"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103" name="Rechthoek 297"/>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164" name="INSTRUCTIE"/>
            <p:cNvGrpSpPr/>
            <p:nvPr/>
          </p:nvGrpSpPr>
          <p:grpSpPr>
            <a:xfrm>
              <a:off x="109312" y="9349"/>
              <a:ext cx="3200351" cy="3907349"/>
              <a:chOff x="0" y="0"/>
              <a:chExt cx="3200350" cy="3907347"/>
            </a:xfrm>
          </p:grpSpPr>
          <p:grpSp>
            <p:nvGrpSpPr>
              <p:cNvPr id="2106" name="Rechthoek 299"/>
              <p:cNvGrpSpPr/>
              <p:nvPr/>
            </p:nvGrpSpPr>
            <p:grpSpPr>
              <a:xfrm>
                <a:off x="5585" y="0"/>
                <a:ext cx="3194766" cy="431900"/>
                <a:chOff x="0" y="0"/>
                <a:chExt cx="3194764" cy="431899"/>
              </a:xfrm>
            </p:grpSpPr>
            <p:sp>
              <p:nvSpPr>
                <p:cNvPr id="210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05" name="Grafiek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Grafiek invoegen/veranderen</a:t>
                  </a:r>
                </a:p>
              </p:txBody>
            </p:sp>
          </p:grpSp>
          <p:grpSp>
            <p:nvGrpSpPr>
              <p:cNvPr id="2109" name="Ovaal 300"/>
              <p:cNvGrpSpPr/>
              <p:nvPr/>
            </p:nvGrpSpPr>
            <p:grpSpPr>
              <a:xfrm>
                <a:off x="5585" y="477558"/>
                <a:ext cx="260915" cy="269241"/>
                <a:chOff x="0" y="0"/>
                <a:chExt cx="260914" cy="269240"/>
              </a:xfrm>
            </p:grpSpPr>
            <p:sp>
              <p:nvSpPr>
                <p:cNvPr id="210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0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10" name="Rechthoek 301"/>
              <p:cNvSpPr txBox="1"/>
              <p:nvPr/>
            </p:nvSpPr>
            <p:spPr>
              <a:xfrm>
                <a:off x="371265" y="482337"/>
                <a:ext cx="2817997"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grafiek d.m.v. de </a:t>
                </a:r>
                <a:r>
                  <a:rPr b="1"/>
                  <a:t>‘Delete’-knop</a:t>
                </a:r>
                <a:r>
                  <a:t>. Klik op het pictogram om een nieuwe grafiek in te voegen.</a:t>
                </a:r>
                <a:br/>
                <a:r>
                  <a:rPr i="1"/>
                  <a:t>(zie onderstaand voorbeeld).</a:t>
                </a:r>
              </a:p>
            </p:txBody>
          </p:sp>
          <p:grpSp>
            <p:nvGrpSpPr>
              <p:cNvPr id="2113" name="Ovaal 302"/>
              <p:cNvGrpSpPr/>
              <p:nvPr/>
            </p:nvGrpSpPr>
            <p:grpSpPr>
              <a:xfrm>
                <a:off x="5585" y="1625672"/>
                <a:ext cx="260915" cy="269241"/>
                <a:chOff x="0" y="0"/>
                <a:chExt cx="260914" cy="269240"/>
              </a:xfrm>
            </p:grpSpPr>
            <p:sp>
              <p:nvSpPr>
                <p:cNvPr id="21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1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114" name="Rechthoek 303"/>
              <p:cNvSpPr txBox="1"/>
              <p:nvPr/>
            </p:nvSpPr>
            <p:spPr>
              <a:xfrm>
                <a:off x="371265" y="1630451"/>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grafiek</a:t>
                </a:r>
                <a:br/>
                <a:r>
                  <a:t>en klik op </a:t>
                </a:r>
                <a:r>
                  <a:rPr b="1"/>
                  <a:t>‘Invoegen’</a:t>
                </a:r>
                <a:r>
                  <a:t>.</a:t>
                </a:r>
              </a:p>
            </p:txBody>
          </p:sp>
          <p:grpSp>
            <p:nvGrpSpPr>
              <p:cNvPr id="2120" name="Groep 304"/>
              <p:cNvGrpSpPr/>
              <p:nvPr/>
            </p:nvGrpSpPr>
            <p:grpSpPr>
              <a:xfrm>
                <a:off x="371266" y="2069308"/>
                <a:ext cx="825501" cy="209551"/>
                <a:chOff x="0" y="0"/>
                <a:chExt cx="825500" cy="209550"/>
              </a:xfrm>
            </p:grpSpPr>
            <p:grpSp>
              <p:nvGrpSpPr>
                <p:cNvPr id="2117" name="Rechthoek 344"/>
                <p:cNvGrpSpPr/>
                <p:nvPr/>
              </p:nvGrpSpPr>
              <p:grpSpPr>
                <a:xfrm>
                  <a:off x="0" y="0"/>
                  <a:ext cx="825500" cy="209550"/>
                  <a:chOff x="0" y="0"/>
                  <a:chExt cx="825500" cy="209550"/>
                </a:xfrm>
              </p:grpSpPr>
              <p:sp>
                <p:nvSpPr>
                  <p:cNvPr id="2115"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16"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2118" name="Rechte verbindingslijn 34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119" name="Gelijkbenige driehoek 346"/>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124" name="Groep 305"/>
              <p:cNvGrpSpPr/>
              <p:nvPr/>
            </p:nvGrpSpPr>
            <p:grpSpPr>
              <a:xfrm>
                <a:off x="365681" y="1182425"/>
                <a:ext cx="289373" cy="314993"/>
                <a:chOff x="0" y="0"/>
                <a:chExt cx="289372" cy="314992"/>
              </a:xfrm>
            </p:grpSpPr>
            <p:sp>
              <p:nvSpPr>
                <p:cNvPr id="2121" name="Rechthoek 341"/>
                <p:cNvSpPr/>
                <p:nvPr/>
              </p:nvSpPr>
              <p:spPr>
                <a:xfrm>
                  <a:off x="-1" y="98555"/>
                  <a:ext cx="79157" cy="216438"/>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2" name="Rechthoek 342"/>
                <p:cNvSpPr/>
                <p:nvPr/>
              </p:nvSpPr>
              <p:spPr>
                <a:xfrm>
                  <a:off x="104265" y="-1"/>
                  <a:ext cx="79157" cy="314994"/>
                </a:xfrm>
                <a:prstGeom prst="rect">
                  <a:avLst/>
                </a:prstGeom>
                <a:solidFill>
                  <a:srgbClr val="FFCC66"/>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3" name="Rechthoek 343"/>
                <p:cNvSpPr/>
                <p:nvPr/>
              </p:nvSpPr>
              <p:spPr>
                <a:xfrm>
                  <a:off x="210215" y="70132"/>
                  <a:ext cx="79157" cy="24486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nvGrpSpPr>
              <p:cNvPr id="2127" name="Rechthoek 306"/>
              <p:cNvGrpSpPr/>
              <p:nvPr/>
            </p:nvGrpSpPr>
            <p:grpSpPr>
              <a:xfrm>
                <a:off x="5585" y="2320253"/>
                <a:ext cx="3194766" cy="431901"/>
                <a:chOff x="0" y="0"/>
                <a:chExt cx="3194764" cy="431899"/>
              </a:xfrm>
            </p:grpSpPr>
            <p:sp>
              <p:nvSpPr>
                <p:cNvPr id="212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26" name="Data van de Grafiek Bewer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Data van de Grafiek Bewerken</a:t>
                  </a:r>
                </a:p>
              </p:txBody>
            </p:sp>
          </p:grpSp>
          <p:grpSp>
            <p:nvGrpSpPr>
              <p:cNvPr id="2130" name="Ovaal 307"/>
              <p:cNvGrpSpPr/>
              <p:nvPr/>
            </p:nvGrpSpPr>
            <p:grpSpPr>
              <a:xfrm>
                <a:off x="0" y="2801119"/>
                <a:ext cx="260915" cy="269241"/>
                <a:chOff x="0" y="0"/>
                <a:chExt cx="260914" cy="269240"/>
              </a:xfrm>
            </p:grpSpPr>
            <p:sp>
              <p:nvSpPr>
                <p:cNvPr id="212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2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31" name="Rechthoek 308"/>
              <p:cNvSpPr txBox="1"/>
              <p:nvPr/>
            </p:nvSpPr>
            <p:spPr>
              <a:xfrm>
                <a:off x="365680" y="2805898"/>
                <a:ext cx="2817997"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grafiek, klik met de rechter muisknop en kies </a:t>
                </a:r>
                <a:r>
                  <a:rPr b="1"/>
                  <a:t>‘Gegevens bewerken’</a:t>
                </a:r>
              </a:p>
            </p:txBody>
          </p:sp>
          <p:grpSp>
            <p:nvGrpSpPr>
              <p:cNvPr id="2163" name="Groep 309"/>
              <p:cNvGrpSpPr/>
              <p:nvPr/>
            </p:nvGrpSpPr>
            <p:grpSpPr>
              <a:xfrm>
                <a:off x="365680" y="3267922"/>
                <a:ext cx="1714531" cy="639426"/>
                <a:chOff x="0" y="0"/>
                <a:chExt cx="1714529" cy="639424"/>
              </a:xfrm>
            </p:grpSpPr>
            <p:sp>
              <p:nvSpPr>
                <p:cNvPr id="2132" name="Rechthoek 310"/>
                <p:cNvSpPr/>
                <p:nvPr/>
              </p:nvSpPr>
              <p:spPr>
                <a:xfrm>
                  <a:off x="0" y="0"/>
                  <a:ext cx="1626819" cy="580946"/>
                </a:xfrm>
                <a:prstGeom prst="rect">
                  <a:avLst/>
                </a:prstGeom>
                <a:solidFill>
                  <a:srgbClr val="FFFFFF"/>
                </a:solidFill>
                <a:ln w="12700" cap="flat">
                  <a:solidFill>
                    <a:srgbClr val="D1D1D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133" name="Rechthoek 311"/>
                <p:cNvSpPr/>
                <p:nvPr/>
              </p:nvSpPr>
              <p:spPr>
                <a:xfrm>
                  <a:off x="10979" y="311389"/>
                  <a:ext cx="1609233" cy="261257"/>
                </a:xfrm>
                <a:prstGeom prst="rect">
                  <a:avLst/>
                </a:prstGeom>
                <a:solidFill>
                  <a:srgbClr val="FCE4DC"/>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34" name="Tekstvak 312"/>
                <p:cNvSpPr txBox="1"/>
                <p:nvPr/>
              </p:nvSpPr>
              <p:spPr>
                <a:xfrm>
                  <a:off x="286084" y="39110"/>
                  <a:ext cx="1156716" cy="231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Grafiektype wijzigen</a:t>
                  </a:r>
                </a:p>
              </p:txBody>
            </p:sp>
            <p:sp>
              <p:nvSpPr>
                <p:cNvPr id="2135" name="Tekstvak 313"/>
                <p:cNvSpPr txBox="1"/>
                <p:nvPr/>
              </p:nvSpPr>
              <p:spPr>
                <a:xfrm>
                  <a:off x="272655" y="360236"/>
                  <a:ext cx="1183273" cy="231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Gegevens bewerken</a:t>
                  </a:r>
                </a:p>
              </p:txBody>
            </p:sp>
            <p:pic>
              <p:nvPicPr>
                <p:cNvPr id="2136" name="Picture 3" descr="Picture 3"/>
                <p:cNvPicPr>
                  <a:picLocks noChangeAspect="1"/>
                </p:cNvPicPr>
                <p:nvPr/>
              </p:nvPicPr>
              <p:blipFill>
                <a:blip r:embed="rId2"/>
                <a:stretch>
                  <a:fillRect/>
                </a:stretch>
              </p:blipFill>
              <p:spPr>
                <a:xfrm>
                  <a:off x="1571444" y="408094"/>
                  <a:ext cx="143087" cy="231332"/>
                </a:xfrm>
                <a:prstGeom prst="rect">
                  <a:avLst/>
                </a:prstGeom>
                <a:ln w="12700" cap="flat">
                  <a:noFill/>
                  <a:miter lim="400000"/>
                </a:ln>
                <a:effectLst/>
              </p:spPr>
            </p:pic>
            <p:grpSp>
              <p:nvGrpSpPr>
                <p:cNvPr id="2140" name="Groep 315"/>
                <p:cNvGrpSpPr/>
                <p:nvPr/>
              </p:nvGrpSpPr>
              <p:grpSpPr>
                <a:xfrm>
                  <a:off x="73915" y="66656"/>
                  <a:ext cx="139861" cy="152245"/>
                  <a:chOff x="0" y="0"/>
                  <a:chExt cx="139860" cy="152244"/>
                </a:xfrm>
              </p:grpSpPr>
              <p:sp>
                <p:nvSpPr>
                  <p:cNvPr id="2137" name="Rechthoek 338"/>
                  <p:cNvSpPr/>
                  <p:nvPr/>
                </p:nvSpPr>
                <p:spPr>
                  <a:xfrm>
                    <a:off x="-1" y="47633"/>
                    <a:ext cx="38259" cy="104610"/>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8" name="Rechthoek 339"/>
                  <p:cNvSpPr/>
                  <p:nvPr/>
                </p:nvSpPr>
                <p:spPr>
                  <a:xfrm>
                    <a:off x="50394" y="-1"/>
                    <a:ext cx="38259" cy="15224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9" name="Rechthoek 340"/>
                  <p:cNvSpPr/>
                  <p:nvPr/>
                </p:nvSpPr>
                <p:spPr>
                  <a:xfrm>
                    <a:off x="101602" y="33896"/>
                    <a:ext cx="38259" cy="118348"/>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grpSp>
            <p:grpSp>
              <p:nvGrpSpPr>
                <p:cNvPr id="2162" name="Groep 316"/>
                <p:cNvGrpSpPr/>
                <p:nvPr/>
              </p:nvGrpSpPr>
              <p:grpSpPr>
                <a:xfrm>
                  <a:off x="73915" y="382991"/>
                  <a:ext cx="174715" cy="168247"/>
                  <a:chOff x="0" y="0"/>
                  <a:chExt cx="174714" cy="168246"/>
                </a:xfrm>
              </p:grpSpPr>
              <p:sp>
                <p:nvSpPr>
                  <p:cNvPr id="2141" name="Rechthoek 317"/>
                  <p:cNvSpPr/>
                  <p:nvPr/>
                </p:nvSpPr>
                <p:spPr>
                  <a:xfrm>
                    <a:off x="0" y="20904"/>
                    <a:ext cx="136978" cy="8672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61" name="Groep 318"/>
                  <p:cNvGrpSpPr/>
                  <p:nvPr/>
                </p:nvGrpSpPr>
                <p:grpSpPr>
                  <a:xfrm>
                    <a:off x="0" y="-1"/>
                    <a:ext cx="174715" cy="168248"/>
                    <a:chOff x="0" y="0"/>
                    <a:chExt cx="174714" cy="168246"/>
                  </a:xfrm>
                </p:grpSpPr>
                <p:grpSp>
                  <p:nvGrpSpPr>
                    <p:cNvPr id="2156" name="Groep 319"/>
                    <p:cNvGrpSpPr/>
                    <p:nvPr/>
                  </p:nvGrpSpPr>
                  <p:grpSpPr>
                    <a:xfrm>
                      <a:off x="-1" y="-1"/>
                      <a:ext cx="137882" cy="107918"/>
                      <a:chOff x="0" y="0"/>
                      <a:chExt cx="137880" cy="107916"/>
                    </a:xfrm>
                  </p:grpSpPr>
                  <p:sp>
                    <p:nvSpPr>
                      <p:cNvPr id="2142" name="Rechthoek 324"/>
                      <p:cNvSpPr/>
                      <p:nvPr/>
                    </p:nvSpPr>
                    <p:spPr>
                      <a:xfrm>
                        <a:off x="0" y="-1"/>
                        <a:ext cx="136888" cy="22691"/>
                      </a:xfrm>
                      <a:prstGeom prst="rect">
                        <a:avLst/>
                      </a:prstGeom>
                      <a:solidFill>
                        <a:srgbClr val="818181"/>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50" name="Groep 325"/>
                      <p:cNvGrpSpPr/>
                      <p:nvPr/>
                    </p:nvGrpSpPr>
                    <p:grpSpPr>
                      <a:xfrm>
                        <a:off x="0" y="1031"/>
                        <a:ext cx="135184" cy="106885"/>
                        <a:chOff x="0" y="0"/>
                        <a:chExt cx="135183" cy="106884"/>
                      </a:xfrm>
                    </p:grpSpPr>
                    <p:sp>
                      <p:nvSpPr>
                        <p:cNvPr id="2143" name="Rechte verbindingslijn 331"/>
                        <p:cNvSpPr/>
                        <p:nvPr/>
                      </p:nvSpPr>
                      <p:spPr>
                        <a:xfrm flipH="1">
                          <a:off x="-1" y="0"/>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4" name="Rechte verbindingslijn 332"/>
                        <p:cNvSpPr/>
                        <p:nvPr/>
                      </p:nvSpPr>
                      <p:spPr>
                        <a:xfrm flipH="1">
                          <a:off x="13518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49" name="Groep 333"/>
                        <p:cNvGrpSpPr/>
                        <p:nvPr/>
                      </p:nvGrpSpPr>
                      <p:grpSpPr>
                        <a:xfrm>
                          <a:off x="27377" y="-1"/>
                          <a:ext cx="82135" cy="106886"/>
                          <a:chOff x="0" y="0"/>
                          <a:chExt cx="82133" cy="106884"/>
                        </a:xfrm>
                      </p:grpSpPr>
                      <p:sp>
                        <p:nvSpPr>
                          <p:cNvPr id="2145" name="Rechte verbindingslijn 334"/>
                          <p:cNvSpPr/>
                          <p:nvPr/>
                        </p:nvSpPr>
                        <p:spPr>
                          <a:xfrm flipH="1">
                            <a:off x="27377"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6" name="Rechte verbindingslijn 335"/>
                          <p:cNvSpPr/>
                          <p:nvPr/>
                        </p:nvSpPr>
                        <p:spPr>
                          <a:xfrm flipH="1">
                            <a:off x="0"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7" name="Rechte verbindingslijn 336"/>
                          <p:cNvSpPr/>
                          <p:nvPr/>
                        </p:nvSpPr>
                        <p:spPr>
                          <a:xfrm flipH="1">
                            <a:off x="54755"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8" name="Rechte verbindingslijn 337"/>
                          <p:cNvSpPr/>
                          <p:nvPr/>
                        </p:nvSpPr>
                        <p:spPr>
                          <a:xfrm flipH="1">
                            <a:off x="8213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sp>
                    <p:nvSpPr>
                      <p:cNvPr id="2151" name="Rechte verbindingslijn 326"/>
                      <p:cNvSpPr/>
                      <p:nvPr/>
                    </p:nvSpPr>
                    <p:spPr>
                      <a:xfrm flipH="1" flipV="1">
                        <a:off x="574" y="107916"/>
                        <a:ext cx="137307"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55" name="Groep 327"/>
                      <p:cNvGrpSpPr/>
                      <p:nvPr/>
                    </p:nvGrpSpPr>
                    <p:grpSpPr>
                      <a:xfrm>
                        <a:off x="0" y="43222"/>
                        <a:ext cx="136889" cy="43130"/>
                        <a:chOff x="0" y="0"/>
                        <a:chExt cx="136887" cy="43128"/>
                      </a:xfrm>
                    </p:grpSpPr>
                    <p:sp>
                      <p:nvSpPr>
                        <p:cNvPr id="2152" name="Rechte verbindingslijn 328"/>
                        <p:cNvSpPr/>
                        <p:nvPr/>
                      </p:nvSpPr>
                      <p:spPr>
                        <a:xfrm flipH="1" flipV="1">
                          <a:off x="0" y="43128"/>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3" name="Rechte verbindingslijn 329"/>
                        <p:cNvSpPr/>
                        <p:nvPr/>
                      </p:nvSpPr>
                      <p:spPr>
                        <a:xfrm flipH="1" flipV="1">
                          <a:off x="0" y="21564"/>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4" name="Rechte verbindingslijn 330"/>
                        <p:cNvSpPr/>
                        <p:nvPr/>
                      </p:nvSpPr>
                      <p:spPr>
                        <a:xfrm flipH="1" flipV="1">
                          <a:off x="0" y="-1"/>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grpSp>
                  <p:nvGrpSpPr>
                    <p:cNvPr id="2160" name="Groep 320"/>
                    <p:cNvGrpSpPr/>
                    <p:nvPr/>
                  </p:nvGrpSpPr>
                  <p:grpSpPr>
                    <a:xfrm>
                      <a:off x="45537" y="39069"/>
                      <a:ext cx="129178" cy="129178"/>
                      <a:chOff x="1810" y="0"/>
                      <a:chExt cx="129177" cy="129176"/>
                    </a:xfrm>
                  </p:grpSpPr>
                  <p:sp>
                    <p:nvSpPr>
                      <p:cNvPr id="2157" name="Rechthoek 321"/>
                      <p:cNvSpPr/>
                      <p:nvPr/>
                    </p:nvSpPr>
                    <p:spPr>
                      <a:xfrm rot="2700000">
                        <a:off x="58024" y="21100"/>
                        <a:ext cx="33104" cy="70622"/>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8" name="Rechthoek: afgeronde bovenhoeken 322"/>
                      <p:cNvSpPr/>
                      <p:nvPr/>
                    </p:nvSpPr>
                    <p:spPr>
                      <a:xfrm rot="2700000">
                        <a:off x="94956" y="8483"/>
                        <a:ext cx="33105" cy="21992"/>
                      </a:xfrm>
                      <a:custGeom>
                        <a:avLst/>
                        <a:gdLst/>
                        <a:ahLst/>
                        <a:cxnLst>
                          <a:cxn ang="0">
                            <a:pos x="wd2" y="hd2"/>
                          </a:cxn>
                          <a:cxn ang="5400000">
                            <a:pos x="wd2" y="hd2"/>
                          </a:cxn>
                          <a:cxn ang="10800000">
                            <a:pos x="wd2" y="hd2"/>
                          </a:cxn>
                          <a:cxn ang="16200000">
                            <a:pos x="wd2" y="hd2"/>
                          </a:cxn>
                        </a:cxnLst>
                        <a:rect l="0" t="0" r="r" b="b"/>
                        <a:pathLst>
                          <a:path w="21600" h="21600" extrusionOk="0">
                            <a:moveTo>
                              <a:pt x="7175" y="0"/>
                            </a:moveTo>
                            <a:lnTo>
                              <a:pt x="14425" y="0"/>
                            </a:lnTo>
                            <a:cubicBezTo>
                              <a:pt x="18388" y="0"/>
                              <a:pt x="21600" y="4836"/>
                              <a:pt x="21600" y="10800"/>
                            </a:cubicBezTo>
                            <a:lnTo>
                              <a:pt x="21599" y="21600"/>
                            </a:lnTo>
                            <a:lnTo>
                              <a:pt x="0" y="21600"/>
                            </a:lnTo>
                            <a:lnTo>
                              <a:pt x="0" y="10800"/>
                            </a:lnTo>
                            <a:cubicBezTo>
                              <a:pt x="0" y="4836"/>
                              <a:pt x="3212" y="0"/>
                              <a:pt x="7175" y="0"/>
                            </a:cubicBezTo>
                            <a:close/>
                          </a:path>
                        </a:pathLst>
                      </a:cu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9" name="Gelijkbenige driehoek 323"/>
                      <p:cNvSpPr/>
                      <p:nvPr/>
                    </p:nvSpPr>
                    <p:spPr>
                      <a:xfrm rot="13500000">
                        <a:off x="12914" y="78961"/>
                        <a:ext cx="33105" cy="45120"/>
                      </a:xfrm>
                      <a:prstGeom prst="triangle">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grpSp>
          </p:grpSp>
        </p:grpSp>
      </p:gr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grpSp>
        <p:nvGrpSpPr>
          <p:cNvPr id="2267" name="Instructie"/>
          <p:cNvGrpSpPr/>
          <p:nvPr/>
        </p:nvGrpSpPr>
        <p:grpSpPr>
          <a:xfrm>
            <a:off x="-3666329" y="-99301"/>
            <a:ext cx="3391308" cy="7056603"/>
            <a:chOff x="0" y="0"/>
            <a:chExt cx="3391306" cy="7056601"/>
          </a:xfrm>
        </p:grpSpPr>
        <p:sp>
          <p:nvSpPr>
            <p:cNvPr id="2168" name="Rechthoek 36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69" name="Rechthoek 36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72" name="Rechthoek 368"/>
            <p:cNvGrpSpPr/>
            <p:nvPr/>
          </p:nvGrpSpPr>
          <p:grpSpPr>
            <a:xfrm>
              <a:off x="97162" y="490143"/>
              <a:ext cx="393460" cy="184059"/>
              <a:chOff x="0" y="0"/>
              <a:chExt cx="393459" cy="184057"/>
            </a:xfrm>
          </p:grpSpPr>
          <p:sp>
            <p:nvSpPr>
              <p:cNvPr id="2170"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71"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173" name="Rechthoek 369"/>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183" name="Groep 370"/>
            <p:cNvGrpSpPr/>
            <p:nvPr/>
          </p:nvGrpSpPr>
          <p:grpSpPr>
            <a:xfrm>
              <a:off x="350475" y="754659"/>
              <a:ext cx="137190" cy="108009"/>
              <a:chOff x="0" y="0"/>
              <a:chExt cx="137188" cy="108008"/>
            </a:xfrm>
          </p:grpSpPr>
          <p:grpSp>
            <p:nvGrpSpPr>
              <p:cNvPr id="2179" name="Groep 434"/>
              <p:cNvGrpSpPr/>
              <p:nvPr/>
            </p:nvGrpSpPr>
            <p:grpSpPr>
              <a:xfrm>
                <a:off x="0" y="0"/>
                <a:ext cx="137190" cy="108009"/>
                <a:chOff x="0" y="0"/>
                <a:chExt cx="137188" cy="108008"/>
              </a:xfrm>
            </p:grpSpPr>
            <p:sp>
              <p:nvSpPr>
                <p:cNvPr id="2174" name="Rechte verbindingslijn 43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5" name="Rechte verbindingslijn 43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6" name="Rechte verbindingslijn 44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7" name="Rechte verbindingslijn 44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8" name="Rechte verbindingslijn 44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82" name="Groep 435"/>
              <p:cNvGrpSpPr/>
              <p:nvPr/>
            </p:nvGrpSpPr>
            <p:grpSpPr>
              <a:xfrm>
                <a:off x="52" y="26196"/>
                <a:ext cx="66718" cy="54523"/>
                <a:chOff x="0" y="0"/>
                <a:chExt cx="66716" cy="54521"/>
              </a:xfrm>
            </p:grpSpPr>
            <p:sp>
              <p:nvSpPr>
                <p:cNvPr id="2180" name="Rechthoek 436"/>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81" name="Pijl: punthaak 437"/>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193" name="Groep 371"/>
            <p:cNvGrpSpPr/>
            <p:nvPr/>
          </p:nvGrpSpPr>
          <p:grpSpPr>
            <a:xfrm>
              <a:off x="107595" y="754659"/>
              <a:ext cx="137190" cy="108009"/>
              <a:chOff x="0" y="0"/>
              <a:chExt cx="137188" cy="108008"/>
            </a:xfrm>
          </p:grpSpPr>
          <p:grpSp>
            <p:nvGrpSpPr>
              <p:cNvPr id="2189" name="Groep 425"/>
              <p:cNvGrpSpPr/>
              <p:nvPr/>
            </p:nvGrpSpPr>
            <p:grpSpPr>
              <a:xfrm>
                <a:off x="0" y="0"/>
                <a:ext cx="137190" cy="108009"/>
                <a:chOff x="0" y="0"/>
                <a:chExt cx="137188" cy="108008"/>
              </a:xfrm>
            </p:grpSpPr>
            <p:sp>
              <p:nvSpPr>
                <p:cNvPr id="2184" name="Rechte verbindingslijn 429"/>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5" name="Rechte verbindingslijn 430"/>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6" name="Rechte verbindingslijn 431"/>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7" name="Rechte verbindingslijn 432"/>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8" name="Rechte verbindingslijn 433"/>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92" name="Groep 426"/>
              <p:cNvGrpSpPr/>
              <p:nvPr/>
            </p:nvGrpSpPr>
            <p:grpSpPr>
              <a:xfrm>
                <a:off x="51" y="26196"/>
                <a:ext cx="66718" cy="54523"/>
                <a:chOff x="0" y="0"/>
                <a:chExt cx="66716" cy="54521"/>
              </a:xfrm>
            </p:grpSpPr>
            <p:sp>
              <p:nvSpPr>
                <p:cNvPr id="2190" name="Rechthoek 427"/>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91" name="Pijl: punthaak 428"/>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194" name="Rechte verbindingslijn 37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195" name="Rechte verbindingslijn 37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207" name="Groep 374"/>
            <p:cNvGrpSpPr/>
            <p:nvPr/>
          </p:nvGrpSpPr>
          <p:grpSpPr>
            <a:xfrm>
              <a:off x="784582" y="491641"/>
              <a:ext cx="268739" cy="248382"/>
              <a:chOff x="0" y="0"/>
              <a:chExt cx="268738" cy="248381"/>
            </a:xfrm>
          </p:grpSpPr>
          <p:sp>
            <p:nvSpPr>
              <p:cNvPr id="2196" name="Rechthoek 414"/>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06" name="Groep 415"/>
              <p:cNvGrpSpPr/>
              <p:nvPr/>
            </p:nvGrpSpPr>
            <p:grpSpPr>
              <a:xfrm>
                <a:off x="43069" y="52310"/>
                <a:ext cx="182599" cy="143760"/>
                <a:chOff x="0" y="0"/>
                <a:chExt cx="182597" cy="143759"/>
              </a:xfrm>
            </p:grpSpPr>
            <p:grpSp>
              <p:nvGrpSpPr>
                <p:cNvPr id="2202" name="Groep 416"/>
                <p:cNvGrpSpPr/>
                <p:nvPr/>
              </p:nvGrpSpPr>
              <p:grpSpPr>
                <a:xfrm>
                  <a:off x="0" y="0"/>
                  <a:ext cx="182599" cy="143760"/>
                  <a:chOff x="0" y="0"/>
                  <a:chExt cx="182597" cy="143759"/>
                </a:xfrm>
              </p:grpSpPr>
              <p:sp>
                <p:nvSpPr>
                  <p:cNvPr id="2197" name="Rechte verbindingslijn 420"/>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8" name="Rechte verbindingslijn 421"/>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9" name="Rechte verbindingslijn 422"/>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0" name="Rechte verbindingslijn 423"/>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1" name="Rechte verbindingslijn 424"/>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05" name="Groep 417"/>
                <p:cNvGrpSpPr/>
                <p:nvPr/>
              </p:nvGrpSpPr>
              <p:grpSpPr>
                <a:xfrm>
                  <a:off x="68" y="34868"/>
                  <a:ext cx="88802" cy="72569"/>
                  <a:chOff x="0" y="0"/>
                  <a:chExt cx="88800" cy="72568"/>
                </a:xfrm>
              </p:grpSpPr>
              <p:sp>
                <p:nvSpPr>
                  <p:cNvPr id="2203" name="Rechthoek 418"/>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04" name="Pijl: punthaak 419"/>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219" name="Groep 375"/>
            <p:cNvGrpSpPr/>
            <p:nvPr/>
          </p:nvGrpSpPr>
          <p:grpSpPr>
            <a:xfrm>
              <a:off x="784582" y="800638"/>
              <a:ext cx="268739" cy="248382"/>
              <a:chOff x="0" y="0"/>
              <a:chExt cx="268738" cy="248381"/>
            </a:xfrm>
          </p:grpSpPr>
          <p:sp>
            <p:nvSpPr>
              <p:cNvPr id="2208" name="Rechthoek 40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18" name="Groep 404"/>
              <p:cNvGrpSpPr/>
              <p:nvPr/>
            </p:nvGrpSpPr>
            <p:grpSpPr>
              <a:xfrm>
                <a:off x="43069" y="52310"/>
                <a:ext cx="182599" cy="143760"/>
                <a:chOff x="0" y="0"/>
                <a:chExt cx="182597" cy="143759"/>
              </a:xfrm>
            </p:grpSpPr>
            <p:grpSp>
              <p:nvGrpSpPr>
                <p:cNvPr id="2214" name="Groep 405"/>
                <p:cNvGrpSpPr/>
                <p:nvPr/>
              </p:nvGrpSpPr>
              <p:grpSpPr>
                <a:xfrm>
                  <a:off x="0" y="0"/>
                  <a:ext cx="182599" cy="143760"/>
                  <a:chOff x="0" y="0"/>
                  <a:chExt cx="182597" cy="143759"/>
                </a:xfrm>
              </p:grpSpPr>
              <p:sp>
                <p:nvSpPr>
                  <p:cNvPr id="2209" name="Rechte verbindingslijn 40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0" name="Rechte verbindingslijn 41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1" name="Rechte verbindingslijn 41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2" name="Rechte verbindingslijn 41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3" name="Rechte verbindingslijn 41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17" name="Groep 406"/>
                <p:cNvGrpSpPr/>
                <p:nvPr/>
              </p:nvGrpSpPr>
              <p:grpSpPr>
                <a:xfrm>
                  <a:off x="69" y="34868"/>
                  <a:ext cx="88802" cy="72569"/>
                  <a:chOff x="0" y="0"/>
                  <a:chExt cx="88800" cy="72568"/>
                </a:xfrm>
              </p:grpSpPr>
              <p:sp>
                <p:nvSpPr>
                  <p:cNvPr id="2215" name="Rechthoek 407"/>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16" name="Pijl: punthaak 408"/>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220" name="Rechthoek 37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221" name="Rechthoek 37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222" name="Rechthoek 378"/>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225" name="Rechthoek 379"/>
            <p:cNvGrpSpPr/>
            <p:nvPr/>
          </p:nvGrpSpPr>
          <p:grpSpPr>
            <a:xfrm>
              <a:off x="98270" y="9349"/>
              <a:ext cx="3194765" cy="431901"/>
              <a:chOff x="0" y="0"/>
              <a:chExt cx="3194764" cy="431899"/>
            </a:xfrm>
          </p:grpSpPr>
          <p:sp>
            <p:nvSpPr>
              <p:cNvPr id="222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24"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228" name="Groep 380"/>
            <p:cNvGrpSpPr/>
            <p:nvPr/>
          </p:nvGrpSpPr>
          <p:grpSpPr>
            <a:xfrm>
              <a:off x="3025479" y="6053864"/>
              <a:ext cx="267557" cy="267556"/>
              <a:chOff x="0" y="0"/>
              <a:chExt cx="267555" cy="267555"/>
            </a:xfrm>
          </p:grpSpPr>
          <p:sp>
            <p:nvSpPr>
              <p:cNvPr id="2226" name="Ovaal 401"/>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227"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265" name="Groep 381"/>
            <p:cNvGrpSpPr/>
            <p:nvPr/>
          </p:nvGrpSpPr>
          <p:grpSpPr>
            <a:xfrm>
              <a:off x="97162" y="2004378"/>
              <a:ext cx="3195873" cy="3780656"/>
              <a:chOff x="0" y="0"/>
              <a:chExt cx="3195872" cy="3780655"/>
            </a:xfrm>
          </p:grpSpPr>
          <p:grpSp>
            <p:nvGrpSpPr>
              <p:cNvPr id="2231" name="Ovaal 383"/>
              <p:cNvGrpSpPr/>
              <p:nvPr/>
            </p:nvGrpSpPr>
            <p:grpSpPr>
              <a:xfrm>
                <a:off x="0" y="-1"/>
                <a:ext cx="260915" cy="269242"/>
                <a:chOff x="0" y="0"/>
                <a:chExt cx="260914" cy="269240"/>
              </a:xfrm>
            </p:grpSpPr>
            <p:sp>
              <p:nvSpPr>
                <p:cNvPr id="22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32" name="Rechthoek 384"/>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235" name="Ovaal 385"/>
              <p:cNvGrpSpPr/>
              <p:nvPr/>
            </p:nvGrpSpPr>
            <p:grpSpPr>
              <a:xfrm>
                <a:off x="0" y="435349"/>
                <a:ext cx="260915" cy="269241"/>
                <a:chOff x="0" y="0"/>
                <a:chExt cx="260914" cy="269240"/>
              </a:xfrm>
            </p:grpSpPr>
            <p:sp>
              <p:nvSpPr>
                <p:cNvPr id="22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36" name="Rechthoek 386"/>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239" name="Ovaal 387"/>
              <p:cNvGrpSpPr/>
              <p:nvPr/>
            </p:nvGrpSpPr>
            <p:grpSpPr>
              <a:xfrm>
                <a:off x="0" y="870698"/>
                <a:ext cx="260915" cy="269241"/>
                <a:chOff x="0" y="0"/>
                <a:chExt cx="260914" cy="269240"/>
              </a:xfrm>
            </p:grpSpPr>
            <p:sp>
              <p:nvSpPr>
                <p:cNvPr id="22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8"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240" name="Rechthoek 388"/>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243" name="Ovaal 389"/>
              <p:cNvGrpSpPr/>
              <p:nvPr/>
            </p:nvGrpSpPr>
            <p:grpSpPr>
              <a:xfrm>
                <a:off x="0" y="1306047"/>
                <a:ext cx="260915" cy="269241"/>
                <a:chOff x="0" y="0"/>
                <a:chExt cx="260914" cy="269240"/>
              </a:xfrm>
            </p:grpSpPr>
            <p:sp>
              <p:nvSpPr>
                <p:cNvPr id="22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2"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244" name="Rechthoek 390"/>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247" name="Ovaal 391"/>
              <p:cNvGrpSpPr/>
              <p:nvPr/>
            </p:nvGrpSpPr>
            <p:grpSpPr>
              <a:xfrm>
                <a:off x="0" y="1741396"/>
                <a:ext cx="260915" cy="269241"/>
                <a:chOff x="0" y="0"/>
                <a:chExt cx="260914" cy="269240"/>
              </a:xfrm>
            </p:grpSpPr>
            <p:sp>
              <p:nvSpPr>
                <p:cNvPr id="22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6"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248" name="Rechthoek 392"/>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251" name="Ovaal 393"/>
              <p:cNvGrpSpPr/>
              <p:nvPr/>
            </p:nvGrpSpPr>
            <p:grpSpPr>
              <a:xfrm>
                <a:off x="0" y="2176745"/>
                <a:ext cx="260915" cy="269241"/>
                <a:chOff x="0" y="0"/>
                <a:chExt cx="260914" cy="269240"/>
              </a:xfrm>
            </p:grpSpPr>
            <p:sp>
              <p:nvSpPr>
                <p:cNvPr id="22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0"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252" name="Rechthoek 394"/>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255" name="Ovaal 395"/>
              <p:cNvGrpSpPr/>
              <p:nvPr/>
            </p:nvGrpSpPr>
            <p:grpSpPr>
              <a:xfrm>
                <a:off x="0" y="2612094"/>
                <a:ext cx="260915" cy="269241"/>
                <a:chOff x="0" y="0"/>
                <a:chExt cx="260914" cy="269240"/>
              </a:xfrm>
            </p:grpSpPr>
            <p:sp>
              <p:nvSpPr>
                <p:cNvPr id="22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4"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256" name="Rechthoek 396"/>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259" name="Ovaal 397"/>
              <p:cNvGrpSpPr/>
              <p:nvPr/>
            </p:nvGrpSpPr>
            <p:grpSpPr>
              <a:xfrm>
                <a:off x="0" y="3047443"/>
                <a:ext cx="260915" cy="269241"/>
                <a:chOff x="0" y="0"/>
                <a:chExt cx="260914" cy="269240"/>
              </a:xfrm>
            </p:grpSpPr>
            <p:sp>
              <p:nvSpPr>
                <p:cNvPr id="22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8"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260" name="Rechthoek 398"/>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263" name="Ovaal 399"/>
              <p:cNvGrpSpPr/>
              <p:nvPr/>
            </p:nvGrpSpPr>
            <p:grpSpPr>
              <a:xfrm>
                <a:off x="0" y="3482796"/>
                <a:ext cx="260915" cy="269241"/>
                <a:chOff x="0" y="0"/>
                <a:chExt cx="260914" cy="269240"/>
              </a:xfrm>
            </p:grpSpPr>
            <p:sp>
              <p:nvSpPr>
                <p:cNvPr id="22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62"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264" name="Rechthoek 400"/>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266" name="Rechthoek 382"/>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280" name="Groep 443"/>
          <p:cNvGrpSpPr/>
          <p:nvPr/>
        </p:nvGrpSpPr>
        <p:grpSpPr>
          <a:xfrm>
            <a:off x="-7461" y="-1785441"/>
            <a:ext cx="2591201" cy="1583829"/>
            <a:chOff x="0" y="0"/>
            <a:chExt cx="2591200" cy="1583828"/>
          </a:xfrm>
        </p:grpSpPr>
        <p:sp>
          <p:nvSpPr>
            <p:cNvPr id="2268" name="Rechthoek 444"/>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271" name="Rechthoek 445"/>
            <p:cNvGrpSpPr/>
            <p:nvPr/>
          </p:nvGrpSpPr>
          <p:grpSpPr>
            <a:xfrm>
              <a:off x="98270" y="102557"/>
              <a:ext cx="2412001" cy="252001"/>
              <a:chOff x="0" y="0"/>
              <a:chExt cx="2412000" cy="252000"/>
            </a:xfrm>
          </p:grpSpPr>
          <p:sp>
            <p:nvSpPr>
              <p:cNvPr id="2269"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70"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274" name="Ovaal 446"/>
            <p:cNvGrpSpPr/>
            <p:nvPr/>
          </p:nvGrpSpPr>
          <p:grpSpPr>
            <a:xfrm>
              <a:off x="98269" y="498484"/>
              <a:ext cx="260915" cy="269241"/>
              <a:chOff x="0" y="0"/>
              <a:chExt cx="260914" cy="269240"/>
            </a:xfrm>
          </p:grpSpPr>
          <p:sp>
            <p:nvSpPr>
              <p:cNvPr id="22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75" name="Rechthoek 447"/>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278" name="Ovaal 448"/>
            <p:cNvGrpSpPr/>
            <p:nvPr/>
          </p:nvGrpSpPr>
          <p:grpSpPr>
            <a:xfrm>
              <a:off x="98269" y="934809"/>
              <a:ext cx="260915" cy="269241"/>
              <a:chOff x="0" y="0"/>
              <a:chExt cx="260914" cy="269240"/>
            </a:xfrm>
          </p:grpSpPr>
          <p:sp>
            <p:nvSpPr>
              <p:cNvPr id="22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79" name="Rechthoek 449"/>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28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800" y="5846400"/>
            <a:ext cx="1461599" cy="1033080"/>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2" name="Instructie"/>
          <p:cNvGrpSpPr/>
          <p:nvPr/>
        </p:nvGrpSpPr>
        <p:grpSpPr>
          <a:xfrm>
            <a:off x="-7462" y="7107104"/>
            <a:ext cx="3391307" cy="1765091"/>
            <a:chOff x="0" y="0"/>
            <a:chExt cx="3391306" cy="1765089"/>
          </a:xfrm>
        </p:grpSpPr>
        <p:sp>
          <p:nvSpPr>
            <p:cNvPr id="2"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 name="Instructie"/>
            <p:cNvGrpSpPr/>
            <p:nvPr/>
          </p:nvGrpSpPr>
          <p:grpSpPr>
            <a:xfrm>
              <a:off x="98270" y="12607"/>
              <a:ext cx="3194766" cy="1752483"/>
              <a:chOff x="0" y="0"/>
              <a:chExt cx="3194765" cy="1752482"/>
            </a:xfrm>
          </p:grpSpPr>
          <p:grpSp>
            <p:nvGrpSpPr>
              <p:cNvPr id="5" name="Rechthoek 17"/>
              <p:cNvGrpSpPr/>
              <p:nvPr/>
            </p:nvGrpSpPr>
            <p:grpSpPr>
              <a:xfrm>
                <a:off x="0" y="0"/>
                <a:ext cx="3194766" cy="431900"/>
                <a:chOff x="0" y="0"/>
                <a:chExt cx="3194764" cy="431899"/>
              </a:xfrm>
            </p:grpSpPr>
            <p:sp>
              <p:nvSpPr>
                <p:cNvPr id="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8" name="Ovaal 18"/>
              <p:cNvGrpSpPr/>
              <p:nvPr/>
            </p:nvGrpSpPr>
            <p:grpSpPr>
              <a:xfrm>
                <a:off x="0" y="485877"/>
                <a:ext cx="260915" cy="269241"/>
                <a:chOff x="0" y="0"/>
                <a:chExt cx="260914" cy="269240"/>
              </a:xfrm>
            </p:grpSpPr>
            <p:sp>
              <p:nvSpPr>
                <p:cNvPr id="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2" name="Ovaal 20"/>
              <p:cNvGrpSpPr/>
              <p:nvPr/>
            </p:nvGrpSpPr>
            <p:grpSpPr>
              <a:xfrm>
                <a:off x="0" y="922202"/>
                <a:ext cx="260915" cy="269241"/>
                <a:chOff x="0" y="0"/>
                <a:chExt cx="260914" cy="269240"/>
              </a:xfrm>
            </p:grpSpPr>
            <p:sp>
              <p:nvSpPr>
                <p:cNvPr id="1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3"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 name="Groep 22"/>
              <p:cNvGrpSpPr/>
              <p:nvPr/>
            </p:nvGrpSpPr>
            <p:grpSpPr>
              <a:xfrm>
                <a:off x="2513632" y="470171"/>
                <a:ext cx="681134" cy="696748"/>
                <a:chOff x="0" y="0"/>
                <a:chExt cx="681132" cy="696747"/>
              </a:xfrm>
            </p:grpSpPr>
            <p:grpSp>
              <p:nvGrpSpPr>
                <p:cNvPr id="18" name="Groep 23"/>
                <p:cNvGrpSpPr/>
                <p:nvPr/>
              </p:nvGrpSpPr>
              <p:grpSpPr>
                <a:xfrm>
                  <a:off x="197031" y="0"/>
                  <a:ext cx="287071" cy="379108"/>
                  <a:chOff x="0" y="0"/>
                  <a:chExt cx="287070" cy="379106"/>
                </a:xfrm>
              </p:grpSpPr>
              <p:sp>
                <p:nvSpPr>
                  <p:cNvPr id="14"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5"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7"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9"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grpSp>
        <p:nvGrpSpPr>
          <p:cNvPr id="59" name="Groep 70"/>
          <p:cNvGrpSpPr/>
          <p:nvPr/>
        </p:nvGrpSpPr>
        <p:grpSpPr>
          <a:xfrm>
            <a:off x="-7461" y="-1785441"/>
            <a:ext cx="2591201" cy="1583829"/>
            <a:chOff x="0" y="0"/>
            <a:chExt cx="2591200" cy="1583828"/>
          </a:xfrm>
        </p:grpSpPr>
        <p:sp>
          <p:nvSpPr>
            <p:cNvPr id="47"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50" name="Rechthoek 72"/>
            <p:cNvGrpSpPr/>
            <p:nvPr/>
          </p:nvGrpSpPr>
          <p:grpSpPr>
            <a:xfrm>
              <a:off x="98270" y="102557"/>
              <a:ext cx="2412001" cy="252001"/>
              <a:chOff x="0" y="0"/>
              <a:chExt cx="2412000" cy="252000"/>
            </a:xfrm>
          </p:grpSpPr>
          <p:sp>
            <p:nvSpPr>
              <p:cNvPr id="48"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9"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53" name="Ovaal 73"/>
            <p:cNvGrpSpPr/>
            <p:nvPr/>
          </p:nvGrpSpPr>
          <p:grpSpPr>
            <a:xfrm>
              <a:off x="98269" y="498484"/>
              <a:ext cx="260915" cy="269241"/>
              <a:chOff x="0" y="0"/>
              <a:chExt cx="260914" cy="269240"/>
            </a:xfrm>
          </p:grpSpPr>
          <p:sp>
            <p:nvSpPr>
              <p:cNvPr id="5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54"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57" name="Ovaal 75"/>
            <p:cNvGrpSpPr/>
            <p:nvPr/>
          </p:nvGrpSpPr>
          <p:grpSpPr>
            <a:xfrm>
              <a:off x="98269" y="934809"/>
              <a:ext cx="260915" cy="269241"/>
              <a:chOff x="0" y="0"/>
              <a:chExt cx="260914" cy="269240"/>
            </a:xfrm>
          </p:grpSpPr>
          <p:sp>
            <p:nvSpPr>
              <p:cNvPr id="5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58"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64" r:id="rId3"/>
  </p:sldLayoutIdLst>
  <p:transition spd="med"/>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3617481F-665B-48FC-A370-978C1FD18DF7}"/>
              </a:ext>
            </a:extLst>
          </p:cNvPr>
          <p:cNvSpPr>
            <a:spLocks noGrp="1"/>
          </p:cNvSpPr>
          <p:nvPr>
            <p:ph type="title"/>
          </p:nvPr>
        </p:nvSpPr>
        <p:spPr/>
        <p:txBody>
          <a:bodyPr/>
          <a:lstStyle/>
          <a:p>
            <a:r>
              <a:rPr lang="en-US" altLang="zh-CN" dirty="0"/>
              <a:t>Under Cov-19</a:t>
            </a:r>
            <a:endParaRPr lang="zh-CN" altLang="en-US" dirty="0"/>
          </a:p>
        </p:txBody>
      </p:sp>
      <p:sp>
        <p:nvSpPr>
          <p:cNvPr id="15" name="文本占位符 14">
            <a:extLst>
              <a:ext uri="{FF2B5EF4-FFF2-40B4-BE49-F238E27FC236}">
                <a16:creationId xmlns:a16="http://schemas.microsoft.com/office/drawing/2014/main" id="{FF97077F-9E7F-4914-B24F-DDA41DAA1EC2}"/>
              </a:ext>
            </a:extLst>
          </p:cNvPr>
          <p:cNvSpPr>
            <a:spLocks noGrp="1"/>
          </p:cNvSpPr>
          <p:nvPr>
            <p:ph type="body" sz="quarter" idx="1"/>
          </p:nvPr>
        </p:nvSpPr>
        <p:spPr/>
        <p:txBody>
          <a:bodyPr/>
          <a:lstStyle/>
          <a:p>
            <a:endParaRPr lang="zh-CN" altLang="en-US" dirty="0"/>
          </a:p>
        </p:txBody>
      </p:sp>
      <p:pic>
        <p:nvPicPr>
          <p:cNvPr id="10" name="Picture 2" descr="An Iranian man uses small sticks to push the elevator button at an office building in Tehran on March 4, 2020">
            <a:extLst>
              <a:ext uri="{FF2B5EF4-FFF2-40B4-BE49-F238E27FC236}">
                <a16:creationId xmlns:a16="http://schemas.microsoft.com/office/drawing/2014/main" id="{BBDF4AE7-EC0D-4B26-BCD9-C9E871A87E9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913119" y="1332715"/>
            <a:ext cx="4523503" cy="372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46934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89601-0D4D-4624-873E-33D720AB3D33}"/>
              </a:ext>
            </a:extLst>
          </p:cNvPr>
          <p:cNvSpPr>
            <a:spLocks noGrp="1"/>
          </p:cNvSpPr>
          <p:nvPr>
            <p:ph type="title"/>
          </p:nvPr>
        </p:nvSpPr>
        <p:spPr/>
        <p:txBody>
          <a:bodyPr/>
          <a:lstStyle/>
          <a:p>
            <a:r>
              <a:rPr lang="en-US" altLang="zh-CN" sz="3200" dirty="0"/>
              <a:t>Identifying what such ML really know</a:t>
            </a:r>
            <a:endParaRPr lang="zh-CN" altLang="en-US" dirty="0"/>
          </a:p>
        </p:txBody>
      </p:sp>
      <p:sp>
        <p:nvSpPr>
          <p:cNvPr id="3" name="文本占位符 2">
            <a:extLst>
              <a:ext uri="{FF2B5EF4-FFF2-40B4-BE49-F238E27FC236}">
                <a16:creationId xmlns:a16="http://schemas.microsoft.com/office/drawing/2014/main" id="{9DBF3260-E221-4201-9FCC-BBFBDBF6943F}"/>
              </a:ext>
            </a:extLst>
          </p:cNvPr>
          <p:cNvSpPr>
            <a:spLocks noGrp="1"/>
          </p:cNvSpPr>
          <p:nvPr>
            <p:ph type="body" idx="1"/>
          </p:nvPr>
        </p:nvSpPr>
        <p:spPr/>
        <p:txBody>
          <a:bodyPr/>
          <a:lstStyle/>
          <a:p>
            <a:r>
              <a:rPr lang="en-US" altLang="zh-CN" sz="2400" dirty="0"/>
              <a:t>two-step Temporal Saliency Rescaling (TSR) approach</a:t>
            </a:r>
          </a:p>
        </p:txBody>
      </p:sp>
      <p:pic>
        <p:nvPicPr>
          <p:cNvPr id="5" name="图片 4">
            <a:extLst>
              <a:ext uri="{FF2B5EF4-FFF2-40B4-BE49-F238E27FC236}">
                <a16:creationId xmlns:a16="http://schemas.microsoft.com/office/drawing/2014/main" id="{948A43E0-6718-4DA9-AE44-842CC79A08BC}"/>
              </a:ext>
            </a:extLst>
          </p:cNvPr>
          <p:cNvPicPr>
            <a:picLocks noChangeAspect="1"/>
          </p:cNvPicPr>
          <p:nvPr/>
        </p:nvPicPr>
        <p:blipFill>
          <a:blip r:embed="rId3"/>
          <a:stretch>
            <a:fillRect/>
          </a:stretch>
        </p:blipFill>
        <p:spPr>
          <a:xfrm>
            <a:off x="333376" y="2019300"/>
            <a:ext cx="8674908" cy="3643314"/>
          </a:xfrm>
          <a:prstGeom prst="rect">
            <a:avLst/>
          </a:prstGeom>
        </p:spPr>
      </p:pic>
    </p:spTree>
    <p:extLst>
      <p:ext uri="{BB962C8B-B14F-4D97-AF65-F5344CB8AC3E}">
        <p14:creationId xmlns:p14="http://schemas.microsoft.com/office/powerpoint/2010/main" val="245329690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98BFAD-6591-4FB1-8CC5-3E3C353DFFAB}"/>
              </a:ext>
            </a:extLst>
          </p:cNvPr>
          <p:cNvSpPr>
            <a:spLocks noGrp="1"/>
          </p:cNvSpPr>
          <p:nvPr>
            <p:ph type="title"/>
          </p:nvPr>
        </p:nvSpPr>
        <p:spPr/>
        <p:txBody>
          <a:bodyPr/>
          <a:lstStyle/>
          <a:p>
            <a:r>
              <a:rPr lang="en-US" altLang="zh-CN" dirty="0"/>
              <a:t>To</a:t>
            </a:r>
            <a:r>
              <a:rPr lang="zh-CN" altLang="en-US" dirty="0"/>
              <a:t> </a:t>
            </a:r>
            <a:r>
              <a:rPr lang="en-US" altLang="zh-CN" dirty="0"/>
              <a:t>do list for next week</a:t>
            </a:r>
            <a:endParaRPr lang="zh-CN" altLang="en-US" dirty="0"/>
          </a:p>
        </p:txBody>
      </p:sp>
      <p:sp>
        <p:nvSpPr>
          <p:cNvPr id="3" name="文本占位符 2">
            <a:extLst>
              <a:ext uri="{FF2B5EF4-FFF2-40B4-BE49-F238E27FC236}">
                <a16:creationId xmlns:a16="http://schemas.microsoft.com/office/drawing/2014/main" id="{AE2C8351-29A2-4058-B632-9245441B6B6C}"/>
              </a:ext>
            </a:extLst>
          </p:cNvPr>
          <p:cNvSpPr>
            <a:spLocks noGrp="1"/>
          </p:cNvSpPr>
          <p:nvPr>
            <p:ph type="body" idx="1"/>
          </p:nvPr>
        </p:nvSpPr>
        <p:spPr/>
        <p:txBody>
          <a:bodyPr/>
          <a:lstStyle/>
          <a:p>
            <a:r>
              <a:rPr lang="en-US" altLang="zh-CN" sz="2800" dirty="0"/>
              <a:t>Migrate the </a:t>
            </a:r>
            <a:r>
              <a:rPr lang="en-US" altLang="zh-CN" sz="2800" dirty="0" err="1"/>
              <a:t>DigitLight</a:t>
            </a:r>
            <a:r>
              <a:rPr lang="en-US" altLang="zh-CN" sz="2800" dirty="0"/>
              <a:t> model</a:t>
            </a:r>
          </a:p>
          <a:p>
            <a:endParaRPr lang="en-US" altLang="zh-CN" sz="2800" dirty="0"/>
          </a:p>
          <a:p>
            <a:r>
              <a:rPr lang="en-US" altLang="zh-CN" sz="2800" dirty="0"/>
              <a:t>Implement TSR methods for saliency map</a:t>
            </a:r>
          </a:p>
          <a:p>
            <a:endParaRPr lang="en-US" altLang="zh-CN" sz="2800" dirty="0"/>
          </a:p>
          <a:p>
            <a:r>
              <a:rPr lang="en-US" altLang="zh-CN" sz="2800" dirty="0"/>
              <a:t>Read more papers</a:t>
            </a:r>
          </a:p>
          <a:p>
            <a:pPr marL="0" indent="0">
              <a:buNone/>
            </a:pPr>
            <a:endParaRPr lang="en-US" altLang="zh-CN" sz="2800" dirty="0"/>
          </a:p>
          <a:p>
            <a:endParaRPr lang="zh-CN" altLang="en-US" dirty="0"/>
          </a:p>
        </p:txBody>
      </p:sp>
    </p:spTree>
    <p:extLst>
      <p:ext uri="{BB962C8B-B14F-4D97-AF65-F5344CB8AC3E}">
        <p14:creationId xmlns:p14="http://schemas.microsoft.com/office/powerpoint/2010/main" val="22919537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E25C8641-A4F0-49DD-BE7F-C79CCA0DB656}"/>
              </a:ext>
            </a:extLst>
          </p:cNvPr>
          <p:cNvSpPr>
            <a:spLocks noGrp="1"/>
          </p:cNvSpPr>
          <p:nvPr>
            <p:ph type="title"/>
          </p:nvPr>
        </p:nvSpPr>
        <p:spPr/>
        <p:txBody>
          <a:bodyPr/>
          <a:lstStyle/>
          <a:p>
            <a:r>
              <a:rPr lang="en-US" altLang="zh-CN" dirty="0"/>
              <a:t>Case: </a:t>
            </a:r>
            <a:r>
              <a:rPr lang="en-US" altLang="zh-CN" dirty="0" err="1"/>
              <a:t>DigitLight</a:t>
            </a:r>
            <a:endParaRPr lang="zh-CN" altLang="en-US" dirty="0"/>
          </a:p>
        </p:txBody>
      </p:sp>
      <p:sp>
        <p:nvSpPr>
          <p:cNvPr id="12" name="文本占位符 11">
            <a:extLst>
              <a:ext uri="{FF2B5EF4-FFF2-40B4-BE49-F238E27FC236}">
                <a16:creationId xmlns:a16="http://schemas.microsoft.com/office/drawing/2014/main" id="{96A024A5-A8CA-44DF-82E2-5F95CEE24EA0}"/>
              </a:ext>
            </a:extLst>
          </p:cNvPr>
          <p:cNvSpPr>
            <a:spLocks noGrp="1"/>
          </p:cNvSpPr>
          <p:nvPr>
            <p:ph type="body" sz="quarter" idx="1"/>
          </p:nvPr>
        </p:nvSpPr>
        <p:spPr/>
        <p:txBody>
          <a:bodyPr/>
          <a:lstStyle/>
          <a:p>
            <a:endParaRPr lang="zh-CN" altLang="en-US" dirty="0"/>
          </a:p>
        </p:txBody>
      </p:sp>
      <p:pic>
        <p:nvPicPr>
          <p:cNvPr id="14" name="图片 13">
            <a:extLst>
              <a:ext uri="{FF2B5EF4-FFF2-40B4-BE49-F238E27FC236}">
                <a16:creationId xmlns:a16="http://schemas.microsoft.com/office/drawing/2014/main" id="{1642F620-1023-4D4B-BDCD-33E221B79060}"/>
              </a:ext>
            </a:extLst>
          </p:cNvPr>
          <p:cNvPicPr>
            <a:picLocks noChangeAspect="1"/>
          </p:cNvPicPr>
          <p:nvPr/>
        </p:nvPicPr>
        <p:blipFill>
          <a:blip r:embed="rId3"/>
          <a:stretch>
            <a:fillRect/>
          </a:stretch>
        </p:blipFill>
        <p:spPr>
          <a:xfrm>
            <a:off x="5400087" y="1766973"/>
            <a:ext cx="6093413" cy="3180583"/>
          </a:xfrm>
          <a:prstGeom prst="rect">
            <a:avLst/>
          </a:prstGeom>
        </p:spPr>
      </p:pic>
    </p:spTree>
    <p:extLst>
      <p:ext uri="{BB962C8B-B14F-4D97-AF65-F5344CB8AC3E}">
        <p14:creationId xmlns:p14="http://schemas.microsoft.com/office/powerpoint/2010/main" val="12756800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71C9B-6AC2-4608-882B-7869D005EE5B}"/>
              </a:ext>
            </a:extLst>
          </p:cNvPr>
          <p:cNvSpPr>
            <a:spLocks noGrp="1"/>
          </p:cNvSpPr>
          <p:nvPr>
            <p:ph type="title"/>
          </p:nvPr>
        </p:nvSpPr>
        <p:spPr/>
        <p:txBody>
          <a:bodyPr/>
          <a:lstStyle/>
          <a:p>
            <a:r>
              <a:rPr lang="en-US" altLang="zh-CN" dirty="0"/>
              <a:t>However …</a:t>
            </a:r>
            <a:endParaRPr lang="zh-CN" altLang="en-US" dirty="0"/>
          </a:p>
        </p:txBody>
      </p:sp>
      <p:grpSp>
        <p:nvGrpSpPr>
          <p:cNvPr id="10" name="Group 8">
            <a:extLst>
              <a:ext uri="{FF2B5EF4-FFF2-40B4-BE49-F238E27FC236}">
                <a16:creationId xmlns:a16="http://schemas.microsoft.com/office/drawing/2014/main" id="{A7718821-125E-4D15-878F-BFC8EB0C6B81}"/>
              </a:ext>
            </a:extLst>
          </p:cNvPr>
          <p:cNvGrpSpPr/>
          <p:nvPr/>
        </p:nvGrpSpPr>
        <p:grpSpPr>
          <a:xfrm>
            <a:off x="338668" y="1819015"/>
            <a:ext cx="3583207" cy="3310792"/>
            <a:chOff x="2621634" y="1408176"/>
            <a:chExt cx="4477323" cy="4433589"/>
          </a:xfrm>
        </p:grpSpPr>
        <p:pic>
          <p:nvPicPr>
            <p:cNvPr id="11" name="图片 10">
              <a:extLst>
                <a:ext uri="{FF2B5EF4-FFF2-40B4-BE49-F238E27FC236}">
                  <a16:creationId xmlns:a16="http://schemas.microsoft.com/office/drawing/2014/main" id="{BAE087D6-9B4E-4271-A2C3-E4AE3B57EE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6500" y="1408176"/>
              <a:ext cx="4052457" cy="3463462"/>
            </a:xfrm>
            <a:prstGeom prst="rect">
              <a:avLst/>
            </a:prstGeom>
          </p:spPr>
        </p:pic>
        <p:sp>
          <p:nvSpPr>
            <p:cNvPr id="12" name="Rectangle 5">
              <a:extLst>
                <a:ext uri="{FF2B5EF4-FFF2-40B4-BE49-F238E27FC236}">
                  <a16:creationId xmlns:a16="http://schemas.microsoft.com/office/drawing/2014/main" id="{F7E9E113-051C-4735-99BF-F66A1FAF12C9}"/>
                </a:ext>
              </a:extLst>
            </p:cNvPr>
            <p:cNvSpPr/>
            <p:nvPr/>
          </p:nvSpPr>
          <p:spPr>
            <a:xfrm>
              <a:off x="4041540" y="5109580"/>
              <a:ext cx="2194560" cy="152400"/>
            </a:xfrm>
            <a:prstGeom prst="rect">
              <a:avLst/>
            </a:prstGeom>
            <a:gradFill flip="none" rotWithShape="1">
              <a:gsLst>
                <a:gs pos="17000">
                  <a:schemeClr val="bg1"/>
                </a:gs>
                <a:gs pos="72000">
                  <a:schemeClr val="tx1"/>
                </a:gs>
              </a:gsLst>
              <a:lin ang="0" scaled="1"/>
              <a:tileRect/>
            </a:gradFill>
            <a:ln w="12700">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cs typeface="Arial"/>
              </a:endParaRPr>
            </a:p>
          </p:txBody>
        </p:sp>
        <p:sp>
          <p:nvSpPr>
            <p:cNvPr id="13" name="TextBox 6">
              <a:extLst>
                <a:ext uri="{FF2B5EF4-FFF2-40B4-BE49-F238E27FC236}">
                  <a16:creationId xmlns:a16="http://schemas.microsoft.com/office/drawing/2014/main" id="{DBC78F23-5117-46DE-9001-0C8A8F17B060}"/>
                </a:ext>
              </a:extLst>
            </p:cNvPr>
            <p:cNvSpPr txBox="1"/>
            <p:nvPr/>
          </p:nvSpPr>
          <p:spPr>
            <a:xfrm>
              <a:off x="3146803" y="5429611"/>
              <a:ext cx="2194560" cy="412154"/>
            </a:xfrm>
            <a:prstGeom prst="rect">
              <a:avLst/>
            </a:prstGeom>
            <a:noFill/>
          </p:spPr>
          <p:txBody>
            <a:bodyPr wrap="square" rtlCol="0">
              <a:spAutoFit/>
            </a:bodyPr>
            <a:lstStyle/>
            <a:p>
              <a:r>
                <a:rPr lang="en-US" dirty="0">
                  <a:latin typeface="Arial" panose="020B0604020202020204" pitchFamily="34" charset="0"/>
                  <a:ea typeface="Verdana" panose="020B0604030504040204" pitchFamily="34" charset="0"/>
                  <a:cs typeface="Arial" panose="020B0604020202020204" pitchFamily="34" charset="0"/>
                </a:rPr>
                <a:t>Sensing </a:t>
              </a:r>
              <a:r>
                <a:rPr lang="en-US" b="1" i="1" dirty="0">
                  <a:latin typeface="Arial" panose="020B0604020202020204" pitchFamily="34" charset="0"/>
                  <a:ea typeface="Verdana" panose="020B0604030504040204" pitchFamily="34" charset="0"/>
                  <a:cs typeface="Arial" panose="020B0604020202020204" pitchFamily="34" charset="0"/>
                </a:rPr>
                <a:t>more</a:t>
              </a:r>
              <a:r>
                <a:rPr lang="en-US" dirty="0">
                  <a:latin typeface="Arial" panose="020B0604020202020204" pitchFamily="34" charset="0"/>
                  <a:ea typeface="Verdana" panose="020B0604030504040204" pitchFamily="34" charset="0"/>
                  <a:cs typeface="Arial" panose="020B0604020202020204" pitchFamily="34" charset="0"/>
                </a:rPr>
                <a:t> light</a:t>
              </a:r>
            </a:p>
          </p:txBody>
        </p:sp>
        <p:sp>
          <p:nvSpPr>
            <p:cNvPr id="14" name="TextBox 16">
              <a:extLst>
                <a:ext uri="{FF2B5EF4-FFF2-40B4-BE49-F238E27FC236}">
                  <a16:creationId xmlns:a16="http://schemas.microsoft.com/office/drawing/2014/main" id="{DF18EEF9-1658-4EA8-BF37-80C44C598A4F}"/>
                </a:ext>
              </a:extLst>
            </p:cNvPr>
            <p:cNvSpPr txBox="1"/>
            <p:nvPr/>
          </p:nvSpPr>
          <p:spPr>
            <a:xfrm>
              <a:off x="5416951" y="5429611"/>
              <a:ext cx="1608133" cy="307777"/>
            </a:xfrm>
            <a:prstGeom prst="rect">
              <a:avLst/>
            </a:prstGeom>
            <a:noFill/>
          </p:spPr>
          <p:txBody>
            <a:bodyPr wrap="none" rtlCol="0">
              <a:spAutoFit/>
            </a:bodyPr>
            <a:lstStyle/>
            <a:p>
              <a:r>
                <a:rPr lang="en-US" dirty="0">
                  <a:latin typeface="Arial" panose="020B0604020202020204" pitchFamily="34" charset="0"/>
                  <a:ea typeface="Verdana" panose="020B0604030504040204" pitchFamily="34" charset="0"/>
                  <a:cs typeface="Arial" panose="020B0604020202020204" pitchFamily="34" charset="0"/>
                </a:rPr>
                <a:t>Sensing </a:t>
              </a:r>
              <a:r>
                <a:rPr lang="en-US" b="1" i="1" dirty="0">
                  <a:latin typeface="Arial" panose="020B0604020202020204" pitchFamily="34" charset="0"/>
                  <a:ea typeface="Verdana" panose="020B0604030504040204" pitchFamily="34" charset="0"/>
                  <a:cs typeface="Arial" panose="020B0604020202020204" pitchFamily="34" charset="0"/>
                </a:rPr>
                <a:t>less</a:t>
              </a:r>
              <a:r>
                <a:rPr lang="en-US" dirty="0">
                  <a:latin typeface="Arial" panose="020B0604020202020204" pitchFamily="34" charset="0"/>
                  <a:ea typeface="Verdana" panose="020B0604030504040204" pitchFamily="34" charset="0"/>
                  <a:cs typeface="Arial" panose="020B0604020202020204" pitchFamily="34" charset="0"/>
                </a:rPr>
                <a:t> light</a:t>
              </a:r>
            </a:p>
          </p:txBody>
        </p:sp>
        <p:sp>
          <p:nvSpPr>
            <p:cNvPr id="15" name="Google Shape;123;p7">
              <a:extLst>
                <a:ext uri="{FF2B5EF4-FFF2-40B4-BE49-F238E27FC236}">
                  <a16:creationId xmlns:a16="http://schemas.microsoft.com/office/drawing/2014/main" id="{288E7E59-042C-4921-904E-1D1EFBA5B2D1}"/>
                </a:ext>
              </a:extLst>
            </p:cNvPr>
            <p:cNvSpPr/>
            <p:nvPr/>
          </p:nvSpPr>
          <p:spPr>
            <a:xfrm>
              <a:off x="2621634" y="3002747"/>
              <a:ext cx="548640" cy="27432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121;p7" descr="Black monitor screen Royalty Free Vector Image">
            <a:extLst>
              <a:ext uri="{FF2B5EF4-FFF2-40B4-BE49-F238E27FC236}">
                <a16:creationId xmlns:a16="http://schemas.microsoft.com/office/drawing/2014/main" id="{0D049E4B-D9DE-4A35-AF80-72575BD0638F}"/>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b="17409"/>
          <a:stretch/>
        </p:blipFill>
        <p:spPr>
          <a:xfrm>
            <a:off x="7501717" y="1993783"/>
            <a:ext cx="1551207" cy="1351534"/>
          </a:xfrm>
          <a:prstGeom prst="rect">
            <a:avLst/>
          </a:prstGeom>
          <a:noFill/>
          <a:ln>
            <a:noFill/>
          </a:ln>
        </p:spPr>
      </p:pic>
      <p:sp>
        <p:nvSpPr>
          <p:cNvPr id="17" name="文本框 16">
            <a:extLst>
              <a:ext uri="{FF2B5EF4-FFF2-40B4-BE49-F238E27FC236}">
                <a16:creationId xmlns:a16="http://schemas.microsoft.com/office/drawing/2014/main" id="{70D77A89-0DB6-4B85-8BCE-F67403172227}"/>
              </a:ext>
            </a:extLst>
          </p:cNvPr>
          <p:cNvSpPr txBox="1"/>
          <p:nvPr/>
        </p:nvSpPr>
        <p:spPr>
          <a:xfrm>
            <a:off x="8208060" y="2339399"/>
            <a:ext cx="13419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0</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8" name="Google Shape;121;p7" descr="Black monitor screen Royalty Free Vector Image">
            <a:extLst>
              <a:ext uri="{FF2B5EF4-FFF2-40B4-BE49-F238E27FC236}">
                <a16:creationId xmlns:a16="http://schemas.microsoft.com/office/drawing/2014/main" id="{206E6E1C-3CCE-4516-BF77-605F6D4AC151}"/>
              </a:ext>
            </a:extLst>
          </p:cNvPr>
          <p:cNvPicPr preferRelativeResize="0"/>
          <p:nvPr/>
        </p:nvPicPr>
        <p:blipFill rotWithShape="1">
          <a:blip r:embed="rId4" cstate="hqprint">
            <a:alphaModFix/>
            <a:extLst>
              <a:ext uri="{28A0092B-C50C-407E-A947-70E740481C1C}">
                <a14:useLocalDpi xmlns:a14="http://schemas.microsoft.com/office/drawing/2010/main"/>
              </a:ext>
            </a:extLst>
          </a:blip>
          <a:srcRect b="17409"/>
          <a:stretch/>
        </p:blipFill>
        <p:spPr>
          <a:xfrm>
            <a:off x="7466202" y="3345317"/>
            <a:ext cx="1551207" cy="1351534"/>
          </a:xfrm>
          <a:prstGeom prst="rect">
            <a:avLst/>
          </a:prstGeom>
          <a:noFill/>
          <a:ln>
            <a:noFill/>
          </a:ln>
        </p:spPr>
      </p:pic>
      <p:sp>
        <p:nvSpPr>
          <p:cNvPr id="19" name="文本框 18">
            <a:extLst>
              <a:ext uri="{FF2B5EF4-FFF2-40B4-BE49-F238E27FC236}">
                <a16:creationId xmlns:a16="http://schemas.microsoft.com/office/drawing/2014/main" id="{92EA4183-BF82-405E-AE77-DDBB30C32F71}"/>
              </a:ext>
            </a:extLst>
          </p:cNvPr>
          <p:cNvSpPr txBox="1"/>
          <p:nvPr/>
        </p:nvSpPr>
        <p:spPr>
          <a:xfrm>
            <a:off x="8091114" y="3716333"/>
            <a:ext cx="13419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8</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0" name="Google Shape;125;p7">
            <a:extLst>
              <a:ext uri="{FF2B5EF4-FFF2-40B4-BE49-F238E27FC236}">
                <a16:creationId xmlns:a16="http://schemas.microsoft.com/office/drawing/2014/main" id="{38B82DC6-682D-4C36-BEC3-F174F8E81761}"/>
              </a:ext>
            </a:extLst>
          </p:cNvPr>
          <p:cNvSpPr/>
          <p:nvPr/>
        </p:nvSpPr>
        <p:spPr>
          <a:xfrm>
            <a:off x="4711788" y="2835463"/>
            <a:ext cx="1440124" cy="670169"/>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700" b="1" dirty="0"/>
              <a:t>Deep Learning </a:t>
            </a:r>
            <a:endParaRPr sz="1700" b="1" dirty="0"/>
          </a:p>
        </p:txBody>
      </p:sp>
      <p:sp>
        <p:nvSpPr>
          <p:cNvPr id="21" name="Google Shape;123;p7">
            <a:extLst>
              <a:ext uri="{FF2B5EF4-FFF2-40B4-BE49-F238E27FC236}">
                <a16:creationId xmlns:a16="http://schemas.microsoft.com/office/drawing/2014/main" id="{CA6EF81E-FC9B-4BA7-8287-560498DF3029}"/>
              </a:ext>
            </a:extLst>
          </p:cNvPr>
          <p:cNvSpPr/>
          <p:nvPr/>
        </p:nvSpPr>
        <p:spPr>
          <a:xfrm>
            <a:off x="3788378" y="3068124"/>
            <a:ext cx="439077" cy="20484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p7">
            <a:extLst>
              <a:ext uri="{FF2B5EF4-FFF2-40B4-BE49-F238E27FC236}">
                <a16:creationId xmlns:a16="http://schemas.microsoft.com/office/drawing/2014/main" id="{AE408814-0F75-4193-8ECC-1FED64C68EC9}"/>
              </a:ext>
            </a:extLst>
          </p:cNvPr>
          <p:cNvSpPr/>
          <p:nvPr/>
        </p:nvSpPr>
        <p:spPr>
          <a:xfrm rot="19909875">
            <a:off x="6607276" y="2667432"/>
            <a:ext cx="439077" cy="20484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p7">
            <a:extLst>
              <a:ext uri="{FF2B5EF4-FFF2-40B4-BE49-F238E27FC236}">
                <a16:creationId xmlns:a16="http://schemas.microsoft.com/office/drawing/2014/main" id="{53A7F3F7-B3E6-490A-9616-84EB7144B395}"/>
              </a:ext>
            </a:extLst>
          </p:cNvPr>
          <p:cNvSpPr/>
          <p:nvPr/>
        </p:nvSpPr>
        <p:spPr>
          <a:xfrm rot="1709249">
            <a:off x="6607355" y="3505476"/>
            <a:ext cx="439077" cy="20484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暴走系列思考- 做表情- 在线装逼、照片装饰、表情包制作">
            <a:extLst>
              <a:ext uri="{FF2B5EF4-FFF2-40B4-BE49-F238E27FC236}">
                <a16:creationId xmlns:a16="http://schemas.microsoft.com/office/drawing/2014/main" id="{6FBD2F62-3A3A-4AC4-BF9D-42F094D46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5494" y="419241"/>
            <a:ext cx="1756310" cy="199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5338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D7791-3F5D-4685-8037-B3295465083E}"/>
              </a:ext>
            </a:extLst>
          </p:cNvPr>
          <p:cNvSpPr>
            <a:spLocks noGrp="1"/>
          </p:cNvSpPr>
          <p:nvPr>
            <p:ph type="title"/>
          </p:nvPr>
        </p:nvSpPr>
        <p:spPr>
          <a:xfrm>
            <a:off x="4635500" y="1071366"/>
            <a:ext cx="10775071" cy="490401"/>
          </a:xfrm>
        </p:spPr>
        <p:txBody>
          <a:bodyPr>
            <a:normAutofit fontScale="90000"/>
          </a:bodyPr>
          <a:lstStyle/>
          <a:p>
            <a:r>
              <a:rPr lang="en-US" altLang="zh-CN" dirty="0"/>
              <a:t>When and why fail?</a:t>
            </a:r>
            <a:br>
              <a:rPr lang="en-US" altLang="zh-CN" dirty="0"/>
            </a:br>
            <a:endParaRPr lang="zh-CN" altLang="en-US" dirty="0"/>
          </a:p>
        </p:txBody>
      </p:sp>
      <p:sp>
        <p:nvSpPr>
          <p:cNvPr id="5" name="Google Shape;125;p7">
            <a:extLst>
              <a:ext uri="{FF2B5EF4-FFF2-40B4-BE49-F238E27FC236}">
                <a16:creationId xmlns:a16="http://schemas.microsoft.com/office/drawing/2014/main" id="{4568615E-5107-4038-B78B-A58DAAE008FC}"/>
              </a:ext>
            </a:extLst>
          </p:cNvPr>
          <p:cNvSpPr/>
          <p:nvPr/>
        </p:nvSpPr>
        <p:spPr>
          <a:xfrm>
            <a:off x="3500175" y="3093915"/>
            <a:ext cx="1440124" cy="670169"/>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700" b="1" dirty="0"/>
              <a:t>Deep Learning </a:t>
            </a:r>
            <a:endParaRPr sz="1700" b="1" dirty="0"/>
          </a:p>
        </p:txBody>
      </p:sp>
      <p:cxnSp>
        <p:nvCxnSpPr>
          <p:cNvPr id="7" name="直接箭头连接符 6">
            <a:extLst>
              <a:ext uri="{FF2B5EF4-FFF2-40B4-BE49-F238E27FC236}">
                <a16:creationId xmlns:a16="http://schemas.microsoft.com/office/drawing/2014/main" id="{666EE95F-73A4-4650-B3B2-776E4F55B144}"/>
              </a:ext>
            </a:extLst>
          </p:cNvPr>
          <p:cNvCxnSpPr/>
          <p:nvPr/>
        </p:nvCxnSpPr>
        <p:spPr>
          <a:xfrm flipH="1">
            <a:off x="6086035" y="1561767"/>
            <a:ext cx="9965" cy="135923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1" name="直接箭头连接符 10">
            <a:extLst>
              <a:ext uri="{FF2B5EF4-FFF2-40B4-BE49-F238E27FC236}">
                <a16:creationId xmlns:a16="http://schemas.microsoft.com/office/drawing/2014/main" id="{A464498D-D2CC-47A3-9C63-232AF11C896C}"/>
              </a:ext>
            </a:extLst>
          </p:cNvPr>
          <p:cNvCxnSpPr/>
          <p:nvPr/>
        </p:nvCxnSpPr>
        <p:spPr>
          <a:xfrm flipH="1">
            <a:off x="6042203" y="3958817"/>
            <a:ext cx="9965" cy="135923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2" name="标题 1">
            <a:extLst>
              <a:ext uri="{FF2B5EF4-FFF2-40B4-BE49-F238E27FC236}">
                <a16:creationId xmlns:a16="http://schemas.microsoft.com/office/drawing/2014/main" id="{496800EE-9D7E-42F4-86A9-D04CC3389DA7}"/>
              </a:ext>
            </a:extLst>
          </p:cNvPr>
          <p:cNvSpPr txBox="1">
            <a:spLocks/>
          </p:cNvSpPr>
          <p:nvPr/>
        </p:nvSpPr>
        <p:spPr>
          <a:xfrm>
            <a:off x="5067300" y="3317980"/>
            <a:ext cx="10775071"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fontScale="67500" lnSpcReduction="20000"/>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US" altLang="zh-CN" dirty="0"/>
              <a:t>Unknown unknowns</a:t>
            </a:r>
            <a:br>
              <a:rPr lang="en-US" altLang="zh-CN" dirty="0"/>
            </a:br>
            <a:endParaRPr lang="zh-CN" altLang="en-US" dirty="0"/>
          </a:p>
        </p:txBody>
      </p:sp>
      <p:sp>
        <p:nvSpPr>
          <p:cNvPr id="13" name="标题 1">
            <a:extLst>
              <a:ext uri="{FF2B5EF4-FFF2-40B4-BE49-F238E27FC236}">
                <a16:creationId xmlns:a16="http://schemas.microsoft.com/office/drawing/2014/main" id="{2D20465F-D599-4299-85F7-F00DA5F2326F}"/>
              </a:ext>
            </a:extLst>
          </p:cNvPr>
          <p:cNvSpPr txBox="1">
            <a:spLocks/>
          </p:cNvSpPr>
          <p:nvPr/>
        </p:nvSpPr>
        <p:spPr>
          <a:xfrm>
            <a:off x="5067299" y="5458740"/>
            <a:ext cx="10775071"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fontScale="67500" lnSpcReduction="20000"/>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US" altLang="zh-CN" dirty="0"/>
              <a:t>Should know – really know</a:t>
            </a:r>
            <a:br>
              <a:rPr lang="en-US" altLang="zh-CN" dirty="0"/>
            </a:br>
            <a:endParaRPr lang="zh-CN" altLang="en-US" dirty="0"/>
          </a:p>
        </p:txBody>
      </p:sp>
      <p:sp>
        <p:nvSpPr>
          <p:cNvPr id="14" name="Google Shape;125;p7">
            <a:extLst>
              <a:ext uri="{FF2B5EF4-FFF2-40B4-BE49-F238E27FC236}">
                <a16:creationId xmlns:a16="http://schemas.microsoft.com/office/drawing/2014/main" id="{C6A8C734-0A7F-4C9E-B41A-03AFE8A1124D}"/>
              </a:ext>
            </a:extLst>
          </p:cNvPr>
          <p:cNvSpPr/>
          <p:nvPr/>
        </p:nvSpPr>
        <p:spPr>
          <a:xfrm>
            <a:off x="3500175" y="5141570"/>
            <a:ext cx="1440124" cy="670169"/>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700" b="1" dirty="0"/>
              <a:t>Deep Learning </a:t>
            </a:r>
            <a:endParaRPr sz="1700" b="1" dirty="0"/>
          </a:p>
        </p:txBody>
      </p:sp>
    </p:spTree>
    <p:extLst>
      <p:ext uri="{BB962C8B-B14F-4D97-AF65-F5344CB8AC3E}">
        <p14:creationId xmlns:p14="http://schemas.microsoft.com/office/powerpoint/2010/main" val="361713189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noAutofit/>
          </a:bodyPr>
          <a:lstStyle>
            <a:lvl1pPr defTabSz="850391">
              <a:tabLst>
                <a:tab pos="1155700" algn="l"/>
              </a:tabLst>
              <a:defRPr sz="2976"/>
            </a:lvl1pPr>
          </a:lstStyle>
          <a:p>
            <a:r>
              <a:rPr lang="en-US" sz="3600" dirty="0"/>
              <a:t>Aim</a:t>
            </a:r>
            <a:endParaRPr sz="3600" dirty="0"/>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lstStyle/>
          <a:p>
            <a:pPr marL="285750" lvl="2" indent="-285750">
              <a:buFont typeface="Arial" panose="020B0604020202020204" pitchFamily="34" charset="0"/>
              <a:buChar char="•"/>
            </a:pPr>
            <a:r>
              <a:rPr lang="en-US" sz="2800" dirty="0"/>
              <a:t>To identifying and characterization time-serial-based ML unknowns.</a:t>
            </a:r>
          </a:p>
          <a:p>
            <a:pPr marL="285750" lvl="2" indent="-285750">
              <a:buFont typeface="Arial" panose="020B0604020202020204" pitchFamily="34" charset="0"/>
              <a:buChar char="•"/>
            </a:pPr>
            <a:r>
              <a:rPr lang="en-US" sz="2000" dirty="0"/>
              <a:t>a. Identifying what such ML should know(Crowdsourcing)</a:t>
            </a:r>
          </a:p>
          <a:p>
            <a:pPr marL="285750" lvl="2" indent="-285750">
              <a:buFont typeface="Arial" panose="020B0604020202020204" pitchFamily="34" charset="0"/>
              <a:buChar char="•"/>
            </a:pPr>
            <a:r>
              <a:rPr lang="en-US" sz="2000" dirty="0"/>
              <a:t>b. Identifying what such ML really know(local interpretability method + crowdsourcing)</a:t>
            </a:r>
          </a:p>
          <a:p>
            <a:pPr marL="285750" lvl="2" indent="-285750">
              <a:buFont typeface="Arial" panose="020B0604020202020204" pitchFamily="34" charset="0"/>
              <a:buChar char="•"/>
            </a:pPr>
            <a:r>
              <a:rPr lang="en-US" sz="2000" dirty="0"/>
              <a:t>c. Extract ML unknowns</a:t>
            </a:r>
          </a:p>
          <a:p>
            <a:pPr marL="285750" lvl="2" indent="-285750">
              <a:buFont typeface="Arial" panose="020B0604020202020204" pitchFamily="34" charset="0"/>
              <a:buChar char="•"/>
            </a:pPr>
            <a:r>
              <a:rPr lang="en-US" sz="2000" dirty="0"/>
              <a:t>d. </a:t>
            </a:r>
            <a:r>
              <a:rPr lang="en-US" altLang="zh-CN" sz="2000" dirty="0"/>
              <a:t>characterization unknowns</a:t>
            </a:r>
            <a:endParaRPr lang="en-US" sz="2000" dirty="0"/>
          </a:p>
          <a:p>
            <a:pPr lvl="2"/>
            <a:endParaRPr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1E8FF-640F-460C-BD90-FAC3B6B2A61B}"/>
              </a:ext>
            </a:extLst>
          </p:cNvPr>
          <p:cNvSpPr>
            <a:spLocks noGrp="1"/>
          </p:cNvSpPr>
          <p:nvPr>
            <p:ph type="title"/>
          </p:nvPr>
        </p:nvSpPr>
        <p:spPr>
          <a:xfrm>
            <a:off x="698500" y="715689"/>
            <a:ext cx="10775071" cy="490401"/>
          </a:xfrm>
        </p:spPr>
        <p:txBody>
          <a:bodyPr/>
          <a:lstStyle/>
          <a:p>
            <a:r>
              <a:rPr lang="en-US" altLang="zh-CN" sz="3200" dirty="0"/>
              <a:t>Identifying what such ML should know</a:t>
            </a:r>
            <a:endParaRPr lang="zh-CN" altLang="en-US" dirty="0"/>
          </a:p>
        </p:txBody>
      </p:sp>
      <p:grpSp>
        <p:nvGrpSpPr>
          <p:cNvPr id="4" name="Group 8">
            <a:extLst>
              <a:ext uri="{FF2B5EF4-FFF2-40B4-BE49-F238E27FC236}">
                <a16:creationId xmlns:a16="http://schemas.microsoft.com/office/drawing/2014/main" id="{131A4D82-1EAF-4937-B9DC-E3CCF273964B}"/>
              </a:ext>
            </a:extLst>
          </p:cNvPr>
          <p:cNvGrpSpPr/>
          <p:nvPr/>
        </p:nvGrpSpPr>
        <p:grpSpPr>
          <a:xfrm>
            <a:off x="773071" y="1960365"/>
            <a:ext cx="3583207" cy="3310792"/>
            <a:chOff x="2621634" y="1408176"/>
            <a:chExt cx="4477323" cy="4433589"/>
          </a:xfrm>
        </p:grpSpPr>
        <p:pic>
          <p:nvPicPr>
            <p:cNvPr id="5" name="图片 4">
              <a:extLst>
                <a:ext uri="{FF2B5EF4-FFF2-40B4-BE49-F238E27FC236}">
                  <a16:creationId xmlns:a16="http://schemas.microsoft.com/office/drawing/2014/main" id="{CBAD0257-7DAC-47F3-AD93-557801F071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6500" y="1408176"/>
              <a:ext cx="4052457" cy="3463462"/>
            </a:xfrm>
            <a:prstGeom prst="rect">
              <a:avLst/>
            </a:prstGeom>
          </p:spPr>
        </p:pic>
        <p:sp>
          <p:nvSpPr>
            <p:cNvPr id="6" name="Rectangle 5">
              <a:extLst>
                <a:ext uri="{FF2B5EF4-FFF2-40B4-BE49-F238E27FC236}">
                  <a16:creationId xmlns:a16="http://schemas.microsoft.com/office/drawing/2014/main" id="{DC19DF76-B1CA-4591-AAB0-718DED8B15CB}"/>
                </a:ext>
              </a:extLst>
            </p:cNvPr>
            <p:cNvSpPr/>
            <p:nvPr/>
          </p:nvSpPr>
          <p:spPr>
            <a:xfrm>
              <a:off x="4041540" y="5109580"/>
              <a:ext cx="2194560" cy="152400"/>
            </a:xfrm>
            <a:prstGeom prst="rect">
              <a:avLst/>
            </a:prstGeom>
            <a:gradFill flip="none" rotWithShape="1">
              <a:gsLst>
                <a:gs pos="17000">
                  <a:schemeClr val="bg1"/>
                </a:gs>
                <a:gs pos="72000">
                  <a:schemeClr val="tx1"/>
                </a:gs>
              </a:gsLst>
              <a:lin ang="0" scaled="1"/>
              <a:tileRect/>
            </a:gradFill>
            <a:ln w="12700">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cs typeface="Arial"/>
              </a:endParaRPr>
            </a:p>
          </p:txBody>
        </p:sp>
        <p:sp>
          <p:nvSpPr>
            <p:cNvPr id="7" name="TextBox 6">
              <a:extLst>
                <a:ext uri="{FF2B5EF4-FFF2-40B4-BE49-F238E27FC236}">
                  <a16:creationId xmlns:a16="http://schemas.microsoft.com/office/drawing/2014/main" id="{D1AFCD40-4378-4998-AF91-2C6E1371515F}"/>
                </a:ext>
              </a:extLst>
            </p:cNvPr>
            <p:cNvSpPr txBox="1"/>
            <p:nvPr/>
          </p:nvSpPr>
          <p:spPr>
            <a:xfrm>
              <a:off x="3146803" y="5429611"/>
              <a:ext cx="2194560" cy="412154"/>
            </a:xfrm>
            <a:prstGeom prst="rect">
              <a:avLst/>
            </a:prstGeom>
            <a:noFill/>
          </p:spPr>
          <p:txBody>
            <a:bodyPr wrap="square" rtlCol="0">
              <a:spAutoFit/>
            </a:bodyPr>
            <a:lstStyle/>
            <a:p>
              <a:r>
                <a:rPr lang="en-US" dirty="0">
                  <a:latin typeface="Arial" panose="020B0604020202020204" pitchFamily="34" charset="0"/>
                  <a:ea typeface="Verdana" panose="020B0604030504040204" pitchFamily="34" charset="0"/>
                  <a:cs typeface="Arial" panose="020B0604020202020204" pitchFamily="34" charset="0"/>
                </a:rPr>
                <a:t>Sensing </a:t>
              </a:r>
              <a:r>
                <a:rPr lang="en-US" b="1" i="1" dirty="0">
                  <a:latin typeface="Arial" panose="020B0604020202020204" pitchFamily="34" charset="0"/>
                  <a:ea typeface="Verdana" panose="020B0604030504040204" pitchFamily="34" charset="0"/>
                  <a:cs typeface="Arial" panose="020B0604020202020204" pitchFamily="34" charset="0"/>
                </a:rPr>
                <a:t>more</a:t>
              </a:r>
              <a:r>
                <a:rPr lang="en-US" dirty="0">
                  <a:latin typeface="Arial" panose="020B0604020202020204" pitchFamily="34" charset="0"/>
                  <a:ea typeface="Verdana" panose="020B0604030504040204" pitchFamily="34" charset="0"/>
                  <a:cs typeface="Arial" panose="020B0604020202020204" pitchFamily="34" charset="0"/>
                </a:rPr>
                <a:t> light</a:t>
              </a:r>
            </a:p>
          </p:txBody>
        </p:sp>
        <p:sp>
          <p:nvSpPr>
            <p:cNvPr id="8" name="TextBox 16">
              <a:extLst>
                <a:ext uri="{FF2B5EF4-FFF2-40B4-BE49-F238E27FC236}">
                  <a16:creationId xmlns:a16="http://schemas.microsoft.com/office/drawing/2014/main" id="{50FE4631-2887-439A-8A74-ECD7FA47E887}"/>
                </a:ext>
              </a:extLst>
            </p:cNvPr>
            <p:cNvSpPr txBox="1"/>
            <p:nvPr/>
          </p:nvSpPr>
          <p:spPr>
            <a:xfrm>
              <a:off x="5416951" y="5429611"/>
              <a:ext cx="1608133" cy="307777"/>
            </a:xfrm>
            <a:prstGeom prst="rect">
              <a:avLst/>
            </a:prstGeom>
            <a:noFill/>
          </p:spPr>
          <p:txBody>
            <a:bodyPr wrap="none" rtlCol="0">
              <a:spAutoFit/>
            </a:bodyPr>
            <a:lstStyle/>
            <a:p>
              <a:r>
                <a:rPr lang="en-US" dirty="0">
                  <a:latin typeface="Arial" panose="020B0604020202020204" pitchFamily="34" charset="0"/>
                  <a:ea typeface="Verdana" panose="020B0604030504040204" pitchFamily="34" charset="0"/>
                  <a:cs typeface="Arial" panose="020B0604020202020204" pitchFamily="34" charset="0"/>
                </a:rPr>
                <a:t>Sensing </a:t>
              </a:r>
              <a:r>
                <a:rPr lang="en-US" b="1" i="1" dirty="0">
                  <a:latin typeface="Arial" panose="020B0604020202020204" pitchFamily="34" charset="0"/>
                  <a:ea typeface="Verdana" panose="020B0604030504040204" pitchFamily="34" charset="0"/>
                  <a:cs typeface="Arial" panose="020B0604020202020204" pitchFamily="34" charset="0"/>
                </a:rPr>
                <a:t>less</a:t>
              </a:r>
              <a:r>
                <a:rPr lang="en-US" dirty="0">
                  <a:latin typeface="Arial" panose="020B0604020202020204" pitchFamily="34" charset="0"/>
                  <a:ea typeface="Verdana" panose="020B0604030504040204" pitchFamily="34" charset="0"/>
                  <a:cs typeface="Arial" panose="020B0604020202020204" pitchFamily="34" charset="0"/>
                </a:rPr>
                <a:t> light</a:t>
              </a:r>
            </a:p>
          </p:txBody>
        </p:sp>
        <p:sp>
          <p:nvSpPr>
            <p:cNvPr id="9" name="Google Shape;123;p7">
              <a:extLst>
                <a:ext uri="{FF2B5EF4-FFF2-40B4-BE49-F238E27FC236}">
                  <a16:creationId xmlns:a16="http://schemas.microsoft.com/office/drawing/2014/main" id="{4822FB1E-F227-4F56-AC96-D563BEC2B119}"/>
                </a:ext>
              </a:extLst>
            </p:cNvPr>
            <p:cNvSpPr/>
            <p:nvPr/>
          </p:nvSpPr>
          <p:spPr>
            <a:xfrm>
              <a:off x="2621634" y="3002747"/>
              <a:ext cx="548640" cy="27432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文本框 11">
            <a:extLst>
              <a:ext uri="{FF2B5EF4-FFF2-40B4-BE49-F238E27FC236}">
                <a16:creationId xmlns:a16="http://schemas.microsoft.com/office/drawing/2014/main" id="{BCC5FBA7-7513-4644-BE5B-1D920725623E}"/>
              </a:ext>
            </a:extLst>
          </p:cNvPr>
          <p:cNvSpPr txBox="1"/>
          <p:nvPr/>
        </p:nvSpPr>
        <p:spPr>
          <a:xfrm>
            <a:off x="161536" y="2799941"/>
            <a:ext cx="816821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5400" b="0" i="0" u="none" strike="noStrike" cap="none" spc="0" normalizeH="0" baseline="0" dirty="0">
                <a:ln>
                  <a:noFill/>
                </a:ln>
                <a:solidFill>
                  <a:srgbClr val="000000"/>
                </a:solidFill>
                <a:effectLst/>
                <a:uFillTx/>
                <a:latin typeface="Arial"/>
                <a:ea typeface="Arial"/>
                <a:cs typeface="Arial"/>
                <a:sym typeface="Arial"/>
              </a:rPr>
              <a:t>0</a:t>
            </a:r>
            <a:endParaRPr kumimoji="0" lang="zh-CN" altLang="en-US" sz="5400" b="0" i="0" u="none" strike="noStrike" cap="none" spc="0" normalizeH="0" baseline="0" dirty="0">
              <a:ln>
                <a:noFill/>
              </a:ln>
              <a:solidFill>
                <a:srgbClr val="000000"/>
              </a:solidFill>
              <a:effectLst/>
              <a:uFillTx/>
              <a:latin typeface="Arial"/>
              <a:ea typeface="Arial"/>
              <a:cs typeface="Arial"/>
              <a:sym typeface="Arial"/>
            </a:endParaRPr>
          </a:p>
        </p:txBody>
      </p:sp>
      <p:pic>
        <p:nvPicPr>
          <p:cNvPr id="11" name="图片 10">
            <a:extLst>
              <a:ext uri="{FF2B5EF4-FFF2-40B4-BE49-F238E27FC236}">
                <a16:creationId xmlns:a16="http://schemas.microsoft.com/office/drawing/2014/main" id="{5974C95E-F3B5-4B46-9D93-FE2FBA633DE9}"/>
              </a:ext>
            </a:extLst>
          </p:cNvPr>
          <p:cNvPicPr>
            <a:picLocks noChangeAspect="1"/>
          </p:cNvPicPr>
          <p:nvPr/>
        </p:nvPicPr>
        <p:blipFill>
          <a:blip r:embed="rId4"/>
          <a:stretch>
            <a:fillRect/>
          </a:stretch>
        </p:blipFill>
        <p:spPr>
          <a:xfrm>
            <a:off x="5346176" y="3486133"/>
            <a:ext cx="9144" cy="9144"/>
          </a:xfrm>
          <a:prstGeom prst="rect">
            <a:avLst/>
          </a:prstGeom>
        </p:spPr>
      </p:pic>
      <p:sp>
        <p:nvSpPr>
          <p:cNvPr id="17" name="Google Shape;123;p7">
            <a:extLst>
              <a:ext uri="{FF2B5EF4-FFF2-40B4-BE49-F238E27FC236}">
                <a16:creationId xmlns:a16="http://schemas.microsoft.com/office/drawing/2014/main" id="{1EC97735-E05B-497A-8342-AB14EA3BCC2B}"/>
              </a:ext>
            </a:extLst>
          </p:cNvPr>
          <p:cNvSpPr/>
          <p:nvPr/>
        </p:nvSpPr>
        <p:spPr>
          <a:xfrm>
            <a:off x="4136739" y="3105055"/>
            <a:ext cx="439077" cy="20484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标题 1">
            <a:extLst>
              <a:ext uri="{FF2B5EF4-FFF2-40B4-BE49-F238E27FC236}">
                <a16:creationId xmlns:a16="http://schemas.microsoft.com/office/drawing/2014/main" id="{8805AE6B-CFC0-42BC-84B0-36E1600C5D41}"/>
              </a:ext>
            </a:extLst>
          </p:cNvPr>
          <p:cNvSpPr txBox="1">
            <a:spLocks/>
          </p:cNvSpPr>
          <p:nvPr/>
        </p:nvSpPr>
        <p:spPr>
          <a:xfrm>
            <a:off x="7855237" y="1372078"/>
            <a:ext cx="10775071"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US" altLang="zh-CN" dirty="0"/>
              <a:t>The model should know:</a:t>
            </a:r>
            <a:endParaRPr lang="zh-CN" altLang="en-US" dirty="0"/>
          </a:p>
        </p:txBody>
      </p:sp>
      <p:sp>
        <p:nvSpPr>
          <p:cNvPr id="28" name="矩形 27">
            <a:extLst>
              <a:ext uri="{FF2B5EF4-FFF2-40B4-BE49-F238E27FC236}">
                <a16:creationId xmlns:a16="http://schemas.microsoft.com/office/drawing/2014/main" id="{4658F8E6-8AFD-45F2-9E3A-D00D803077E8}"/>
              </a:ext>
            </a:extLst>
          </p:cNvPr>
          <p:cNvSpPr/>
          <p:nvPr/>
        </p:nvSpPr>
        <p:spPr>
          <a:xfrm>
            <a:off x="8411122" y="2393085"/>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8</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39" name="图片 38">
            <a:extLst>
              <a:ext uri="{FF2B5EF4-FFF2-40B4-BE49-F238E27FC236}">
                <a16:creationId xmlns:a16="http://schemas.microsoft.com/office/drawing/2014/main" id="{00DFA860-D71A-4F28-A483-9C641025B9B2}"/>
              </a:ext>
            </a:extLst>
          </p:cNvPr>
          <p:cNvPicPr>
            <a:picLocks noChangeAspect="1"/>
          </p:cNvPicPr>
          <p:nvPr/>
        </p:nvPicPr>
        <p:blipFill>
          <a:blip r:embed="rId5"/>
          <a:stretch>
            <a:fillRect/>
          </a:stretch>
        </p:blipFill>
        <p:spPr>
          <a:xfrm>
            <a:off x="4589681" y="2049073"/>
            <a:ext cx="3723795" cy="2697141"/>
          </a:xfrm>
          <a:prstGeom prst="rect">
            <a:avLst/>
          </a:prstGeom>
        </p:spPr>
      </p:pic>
      <p:sp>
        <p:nvSpPr>
          <p:cNvPr id="40" name="文本框 39">
            <a:extLst>
              <a:ext uri="{FF2B5EF4-FFF2-40B4-BE49-F238E27FC236}">
                <a16:creationId xmlns:a16="http://schemas.microsoft.com/office/drawing/2014/main" id="{D1D6CA06-CA92-405F-A41F-031E532378F8}"/>
              </a:ext>
            </a:extLst>
          </p:cNvPr>
          <p:cNvSpPr txBox="1"/>
          <p:nvPr/>
        </p:nvSpPr>
        <p:spPr>
          <a:xfrm>
            <a:off x="5346176" y="2393574"/>
            <a:ext cx="714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1</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41" name="文本框 40">
            <a:extLst>
              <a:ext uri="{FF2B5EF4-FFF2-40B4-BE49-F238E27FC236}">
                <a16:creationId xmlns:a16="http://schemas.microsoft.com/office/drawing/2014/main" id="{2326FD79-ED35-4F32-977A-917CB6BBD6B0}"/>
              </a:ext>
            </a:extLst>
          </p:cNvPr>
          <p:cNvSpPr txBox="1"/>
          <p:nvPr/>
        </p:nvSpPr>
        <p:spPr>
          <a:xfrm>
            <a:off x="6296387" y="2393574"/>
            <a:ext cx="714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2</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42" name="文本框 41">
            <a:extLst>
              <a:ext uri="{FF2B5EF4-FFF2-40B4-BE49-F238E27FC236}">
                <a16:creationId xmlns:a16="http://schemas.microsoft.com/office/drawing/2014/main" id="{944FB1C5-5062-4CE2-BBDB-73526D57C567}"/>
              </a:ext>
            </a:extLst>
          </p:cNvPr>
          <p:cNvSpPr txBox="1"/>
          <p:nvPr/>
        </p:nvSpPr>
        <p:spPr>
          <a:xfrm>
            <a:off x="7315673" y="2393574"/>
            <a:ext cx="714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3</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43" name="文本框 42">
            <a:extLst>
              <a:ext uri="{FF2B5EF4-FFF2-40B4-BE49-F238E27FC236}">
                <a16:creationId xmlns:a16="http://schemas.microsoft.com/office/drawing/2014/main" id="{7CC077A4-0EF8-410D-9B57-85B8505E3EA0}"/>
              </a:ext>
            </a:extLst>
          </p:cNvPr>
          <p:cNvSpPr txBox="1"/>
          <p:nvPr/>
        </p:nvSpPr>
        <p:spPr>
          <a:xfrm>
            <a:off x="7315672" y="3043588"/>
            <a:ext cx="714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4</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44" name="文本框 43">
            <a:extLst>
              <a:ext uri="{FF2B5EF4-FFF2-40B4-BE49-F238E27FC236}">
                <a16:creationId xmlns:a16="http://schemas.microsoft.com/office/drawing/2014/main" id="{5938BC1A-36D2-40DA-9D7A-A037ED5344CA}"/>
              </a:ext>
            </a:extLst>
          </p:cNvPr>
          <p:cNvSpPr txBox="1"/>
          <p:nvPr/>
        </p:nvSpPr>
        <p:spPr>
          <a:xfrm>
            <a:off x="6308448" y="3054869"/>
            <a:ext cx="714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5</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45" name="文本框 44">
            <a:extLst>
              <a:ext uri="{FF2B5EF4-FFF2-40B4-BE49-F238E27FC236}">
                <a16:creationId xmlns:a16="http://schemas.microsoft.com/office/drawing/2014/main" id="{78978870-B9B4-46EF-9FBE-EFFE1BEBFE64}"/>
              </a:ext>
            </a:extLst>
          </p:cNvPr>
          <p:cNvSpPr txBox="1"/>
          <p:nvPr/>
        </p:nvSpPr>
        <p:spPr>
          <a:xfrm>
            <a:off x="5337088" y="3035488"/>
            <a:ext cx="714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6</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46" name="文本框 45">
            <a:extLst>
              <a:ext uri="{FF2B5EF4-FFF2-40B4-BE49-F238E27FC236}">
                <a16:creationId xmlns:a16="http://schemas.microsoft.com/office/drawing/2014/main" id="{DB921A3B-08D7-40BC-9FA5-663239684C2A}"/>
              </a:ext>
            </a:extLst>
          </p:cNvPr>
          <p:cNvSpPr txBox="1"/>
          <p:nvPr/>
        </p:nvSpPr>
        <p:spPr>
          <a:xfrm>
            <a:off x="5308703" y="3825992"/>
            <a:ext cx="714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7</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47" name="文本框 46">
            <a:extLst>
              <a:ext uri="{FF2B5EF4-FFF2-40B4-BE49-F238E27FC236}">
                <a16:creationId xmlns:a16="http://schemas.microsoft.com/office/drawing/2014/main" id="{6171657F-43A5-447C-A68D-840D750BD0ED}"/>
              </a:ext>
            </a:extLst>
          </p:cNvPr>
          <p:cNvSpPr txBox="1"/>
          <p:nvPr/>
        </p:nvSpPr>
        <p:spPr>
          <a:xfrm>
            <a:off x="6273047" y="3847456"/>
            <a:ext cx="714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8</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48" name="文本框 47">
            <a:extLst>
              <a:ext uri="{FF2B5EF4-FFF2-40B4-BE49-F238E27FC236}">
                <a16:creationId xmlns:a16="http://schemas.microsoft.com/office/drawing/2014/main" id="{DC371210-DA17-4438-B58D-A6A76D8CB0AB}"/>
              </a:ext>
            </a:extLst>
          </p:cNvPr>
          <p:cNvSpPr txBox="1"/>
          <p:nvPr/>
        </p:nvSpPr>
        <p:spPr>
          <a:xfrm>
            <a:off x="7346550" y="3876659"/>
            <a:ext cx="714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9</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49" name="Google Shape;123;p7">
            <a:extLst>
              <a:ext uri="{FF2B5EF4-FFF2-40B4-BE49-F238E27FC236}">
                <a16:creationId xmlns:a16="http://schemas.microsoft.com/office/drawing/2014/main" id="{2E02D8A5-F78B-46A8-9A23-6094C31FF7E1}"/>
              </a:ext>
            </a:extLst>
          </p:cNvPr>
          <p:cNvSpPr/>
          <p:nvPr/>
        </p:nvSpPr>
        <p:spPr>
          <a:xfrm>
            <a:off x="8765782" y="2475325"/>
            <a:ext cx="271515" cy="13452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矩形 49">
            <a:extLst>
              <a:ext uri="{FF2B5EF4-FFF2-40B4-BE49-F238E27FC236}">
                <a16:creationId xmlns:a16="http://schemas.microsoft.com/office/drawing/2014/main" id="{AF887A5B-C46C-4AD4-BDEE-E974C6856973}"/>
              </a:ext>
            </a:extLst>
          </p:cNvPr>
          <p:cNvSpPr/>
          <p:nvPr/>
        </p:nvSpPr>
        <p:spPr>
          <a:xfrm>
            <a:off x="9074422" y="2393085"/>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9</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51" name="Google Shape;123;p7">
            <a:extLst>
              <a:ext uri="{FF2B5EF4-FFF2-40B4-BE49-F238E27FC236}">
                <a16:creationId xmlns:a16="http://schemas.microsoft.com/office/drawing/2014/main" id="{647E6451-76BB-4CB3-B55A-AFCB8982815B}"/>
              </a:ext>
            </a:extLst>
          </p:cNvPr>
          <p:cNvSpPr/>
          <p:nvPr/>
        </p:nvSpPr>
        <p:spPr>
          <a:xfrm>
            <a:off x="9427156" y="2475325"/>
            <a:ext cx="271515" cy="16968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矩形 52">
            <a:extLst>
              <a:ext uri="{FF2B5EF4-FFF2-40B4-BE49-F238E27FC236}">
                <a16:creationId xmlns:a16="http://schemas.microsoft.com/office/drawing/2014/main" id="{324F09DD-70AE-41C8-87D8-5B4116FC0903}"/>
              </a:ext>
            </a:extLst>
          </p:cNvPr>
          <p:cNvSpPr/>
          <p:nvPr/>
        </p:nvSpPr>
        <p:spPr>
          <a:xfrm>
            <a:off x="9779891" y="2409686"/>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4</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59" name="矩形 58">
            <a:extLst>
              <a:ext uri="{FF2B5EF4-FFF2-40B4-BE49-F238E27FC236}">
                <a16:creationId xmlns:a16="http://schemas.microsoft.com/office/drawing/2014/main" id="{197CAAF6-AA91-42E6-9F5F-A143F93B5BE8}"/>
              </a:ext>
            </a:extLst>
          </p:cNvPr>
          <p:cNvSpPr/>
          <p:nvPr/>
        </p:nvSpPr>
        <p:spPr>
          <a:xfrm>
            <a:off x="8427688" y="3507329"/>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1</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60" name="Google Shape;123;p7">
            <a:extLst>
              <a:ext uri="{FF2B5EF4-FFF2-40B4-BE49-F238E27FC236}">
                <a16:creationId xmlns:a16="http://schemas.microsoft.com/office/drawing/2014/main" id="{C5CB9282-915B-4B51-9F32-5939E8C79993}"/>
              </a:ext>
            </a:extLst>
          </p:cNvPr>
          <p:cNvSpPr/>
          <p:nvPr/>
        </p:nvSpPr>
        <p:spPr>
          <a:xfrm>
            <a:off x="8782348" y="3589569"/>
            <a:ext cx="271515" cy="13452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矩形 60">
            <a:extLst>
              <a:ext uri="{FF2B5EF4-FFF2-40B4-BE49-F238E27FC236}">
                <a16:creationId xmlns:a16="http://schemas.microsoft.com/office/drawing/2014/main" id="{588B8F80-E28E-4581-96A0-C37B1EDFE995}"/>
              </a:ext>
            </a:extLst>
          </p:cNvPr>
          <p:cNvSpPr/>
          <p:nvPr/>
        </p:nvSpPr>
        <p:spPr>
          <a:xfrm>
            <a:off x="9090988" y="3507329"/>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6</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62" name="Google Shape;123;p7">
            <a:extLst>
              <a:ext uri="{FF2B5EF4-FFF2-40B4-BE49-F238E27FC236}">
                <a16:creationId xmlns:a16="http://schemas.microsoft.com/office/drawing/2014/main" id="{A1857350-442B-4D5A-A581-6FB58584B134}"/>
              </a:ext>
            </a:extLst>
          </p:cNvPr>
          <p:cNvSpPr/>
          <p:nvPr/>
        </p:nvSpPr>
        <p:spPr>
          <a:xfrm>
            <a:off x="9443722" y="3589569"/>
            <a:ext cx="271515" cy="16968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矩形 62">
            <a:extLst>
              <a:ext uri="{FF2B5EF4-FFF2-40B4-BE49-F238E27FC236}">
                <a16:creationId xmlns:a16="http://schemas.microsoft.com/office/drawing/2014/main" id="{3CDF794F-12C0-4888-9475-F23B61EF37DB}"/>
              </a:ext>
            </a:extLst>
          </p:cNvPr>
          <p:cNvSpPr/>
          <p:nvPr/>
        </p:nvSpPr>
        <p:spPr>
          <a:xfrm>
            <a:off x="9796457" y="3523930"/>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7</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64" name="矩形 63">
            <a:extLst>
              <a:ext uri="{FF2B5EF4-FFF2-40B4-BE49-F238E27FC236}">
                <a16:creationId xmlns:a16="http://schemas.microsoft.com/office/drawing/2014/main" id="{447D9E43-F96F-45F6-8883-B34895ECC346}"/>
              </a:ext>
            </a:extLst>
          </p:cNvPr>
          <p:cNvSpPr/>
          <p:nvPr/>
        </p:nvSpPr>
        <p:spPr>
          <a:xfrm>
            <a:off x="8904969" y="2912448"/>
            <a:ext cx="672716"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AND</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65" name="矩形 64">
            <a:extLst>
              <a:ext uri="{FF2B5EF4-FFF2-40B4-BE49-F238E27FC236}">
                <a16:creationId xmlns:a16="http://schemas.microsoft.com/office/drawing/2014/main" id="{9758D488-214F-4E42-9A8E-D14337805C44}"/>
              </a:ext>
            </a:extLst>
          </p:cNvPr>
          <p:cNvSpPr/>
          <p:nvPr/>
        </p:nvSpPr>
        <p:spPr>
          <a:xfrm>
            <a:off x="8920390" y="4177383"/>
            <a:ext cx="672716"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NOT</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66" name="矩形 65">
            <a:extLst>
              <a:ext uri="{FF2B5EF4-FFF2-40B4-BE49-F238E27FC236}">
                <a16:creationId xmlns:a16="http://schemas.microsoft.com/office/drawing/2014/main" id="{934E32DD-D1EF-47BA-9B18-7A832BBF7F2B}"/>
              </a:ext>
            </a:extLst>
          </p:cNvPr>
          <p:cNvSpPr/>
          <p:nvPr/>
        </p:nvSpPr>
        <p:spPr>
          <a:xfrm>
            <a:off x="8411122" y="4753757"/>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4</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67" name="Google Shape;123;p7">
            <a:extLst>
              <a:ext uri="{FF2B5EF4-FFF2-40B4-BE49-F238E27FC236}">
                <a16:creationId xmlns:a16="http://schemas.microsoft.com/office/drawing/2014/main" id="{FDDA36FE-A7E5-414E-8FEE-23C6D5293D98}"/>
              </a:ext>
            </a:extLst>
          </p:cNvPr>
          <p:cNvSpPr/>
          <p:nvPr/>
        </p:nvSpPr>
        <p:spPr>
          <a:xfrm>
            <a:off x="8765781" y="4896117"/>
            <a:ext cx="271515" cy="13452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矩形 67">
            <a:extLst>
              <a:ext uri="{FF2B5EF4-FFF2-40B4-BE49-F238E27FC236}">
                <a16:creationId xmlns:a16="http://schemas.microsoft.com/office/drawing/2014/main" id="{9A35DA22-7615-4887-9ABA-5D742CE3A15C}"/>
              </a:ext>
            </a:extLst>
          </p:cNvPr>
          <p:cNvSpPr/>
          <p:nvPr/>
        </p:nvSpPr>
        <p:spPr>
          <a:xfrm>
            <a:off x="9074422" y="4746214"/>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5</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69" name="矩形 68">
            <a:extLst>
              <a:ext uri="{FF2B5EF4-FFF2-40B4-BE49-F238E27FC236}">
                <a16:creationId xmlns:a16="http://schemas.microsoft.com/office/drawing/2014/main" id="{2FD60418-B72C-4CB8-A33C-ED4132512AED}"/>
              </a:ext>
            </a:extLst>
          </p:cNvPr>
          <p:cNvSpPr/>
          <p:nvPr/>
        </p:nvSpPr>
        <p:spPr>
          <a:xfrm>
            <a:off x="10540837" y="2420947"/>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2</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70" name="Google Shape;123;p7">
            <a:extLst>
              <a:ext uri="{FF2B5EF4-FFF2-40B4-BE49-F238E27FC236}">
                <a16:creationId xmlns:a16="http://schemas.microsoft.com/office/drawing/2014/main" id="{A2A7333C-E134-4C1D-82DF-B0DCE0B91A86}"/>
              </a:ext>
            </a:extLst>
          </p:cNvPr>
          <p:cNvSpPr/>
          <p:nvPr/>
        </p:nvSpPr>
        <p:spPr>
          <a:xfrm>
            <a:off x="10149051" y="2482041"/>
            <a:ext cx="271515" cy="16968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6541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B7AA-24A0-4A4B-8D90-8A4990134D76}"/>
              </a:ext>
            </a:extLst>
          </p:cNvPr>
          <p:cNvSpPr>
            <a:spLocks noGrp="1"/>
          </p:cNvSpPr>
          <p:nvPr>
            <p:ph type="title"/>
          </p:nvPr>
        </p:nvSpPr>
        <p:spPr/>
        <p:txBody>
          <a:bodyPr/>
          <a:lstStyle/>
          <a:p>
            <a:r>
              <a:rPr lang="en-US" altLang="zh-CN" dirty="0"/>
              <a:t>Problem…</a:t>
            </a:r>
            <a:endParaRPr lang="zh-CN" altLang="en-US" dirty="0"/>
          </a:p>
        </p:txBody>
      </p:sp>
      <p:pic>
        <p:nvPicPr>
          <p:cNvPr id="6" name="图片 5">
            <a:extLst>
              <a:ext uri="{FF2B5EF4-FFF2-40B4-BE49-F238E27FC236}">
                <a16:creationId xmlns:a16="http://schemas.microsoft.com/office/drawing/2014/main" id="{E9941337-CE50-4C49-9E45-AFA77DEE8779}"/>
              </a:ext>
            </a:extLst>
          </p:cNvPr>
          <p:cNvPicPr>
            <a:picLocks noChangeAspect="1"/>
          </p:cNvPicPr>
          <p:nvPr/>
        </p:nvPicPr>
        <p:blipFill>
          <a:blip r:embed="rId3"/>
          <a:stretch>
            <a:fillRect/>
          </a:stretch>
        </p:blipFill>
        <p:spPr>
          <a:xfrm>
            <a:off x="4797752" y="1899939"/>
            <a:ext cx="3448050" cy="2819400"/>
          </a:xfrm>
          <a:prstGeom prst="rect">
            <a:avLst/>
          </a:prstGeom>
        </p:spPr>
      </p:pic>
      <p:grpSp>
        <p:nvGrpSpPr>
          <p:cNvPr id="7" name="Group 8">
            <a:extLst>
              <a:ext uri="{FF2B5EF4-FFF2-40B4-BE49-F238E27FC236}">
                <a16:creationId xmlns:a16="http://schemas.microsoft.com/office/drawing/2014/main" id="{4DEC4163-D56E-4FD2-A849-1E3235B4A7E3}"/>
              </a:ext>
            </a:extLst>
          </p:cNvPr>
          <p:cNvGrpSpPr/>
          <p:nvPr/>
        </p:nvGrpSpPr>
        <p:grpSpPr>
          <a:xfrm>
            <a:off x="963571" y="1955308"/>
            <a:ext cx="3583207" cy="3310792"/>
            <a:chOff x="2621634" y="1408176"/>
            <a:chExt cx="4477323" cy="4433589"/>
          </a:xfrm>
        </p:grpSpPr>
        <p:pic>
          <p:nvPicPr>
            <p:cNvPr id="8" name="图片 7">
              <a:extLst>
                <a:ext uri="{FF2B5EF4-FFF2-40B4-BE49-F238E27FC236}">
                  <a16:creationId xmlns:a16="http://schemas.microsoft.com/office/drawing/2014/main" id="{1351D0AA-52FC-41C3-B245-495F51218D1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6500" y="1408176"/>
              <a:ext cx="4052457" cy="3463462"/>
            </a:xfrm>
            <a:prstGeom prst="rect">
              <a:avLst/>
            </a:prstGeom>
          </p:spPr>
        </p:pic>
        <p:sp>
          <p:nvSpPr>
            <p:cNvPr id="9" name="Rectangle 5">
              <a:extLst>
                <a:ext uri="{FF2B5EF4-FFF2-40B4-BE49-F238E27FC236}">
                  <a16:creationId xmlns:a16="http://schemas.microsoft.com/office/drawing/2014/main" id="{D111E85B-185C-42BC-AA34-2EA87AEB61EA}"/>
                </a:ext>
              </a:extLst>
            </p:cNvPr>
            <p:cNvSpPr/>
            <p:nvPr/>
          </p:nvSpPr>
          <p:spPr>
            <a:xfrm>
              <a:off x="4041540" y="5109580"/>
              <a:ext cx="2194560" cy="152400"/>
            </a:xfrm>
            <a:prstGeom prst="rect">
              <a:avLst/>
            </a:prstGeom>
            <a:gradFill flip="none" rotWithShape="1">
              <a:gsLst>
                <a:gs pos="17000">
                  <a:schemeClr val="bg1"/>
                </a:gs>
                <a:gs pos="72000">
                  <a:schemeClr val="tx1"/>
                </a:gs>
              </a:gsLst>
              <a:lin ang="0" scaled="1"/>
              <a:tileRect/>
            </a:gradFill>
            <a:ln w="12700">
              <a:solidFill>
                <a:srgbClr val="FF00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cs typeface="Arial"/>
              </a:endParaRPr>
            </a:p>
          </p:txBody>
        </p:sp>
        <p:sp>
          <p:nvSpPr>
            <p:cNvPr id="10" name="TextBox 6">
              <a:extLst>
                <a:ext uri="{FF2B5EF4-FFF2-40B4-BE49-F238E27FC236}">
                  <a16:creationId xmlns:a16="http://schemas.microsoft.com/office/drawing/2014/main" id="{636AD1F2-2EDF-4A6A-88C8-7B509253B518}"/>
                </a:ext>
              </a:extLst>
            </p:cNvPr>
            <p:cNvSpPr txBox="1"/>
            <p:nvPr/>
          </p:nvSpPr>
          <p:spPr>
            <a:xfrm>
              <a:off x="3146803" y="5429611"/>
              <a:ext cx="2194560" cy="412154"/>
            </a:xfrm>
            <a:prstGeom prst="rect">
              <a:avLst/>
            </a:prstGeom>
            <a:noFill/>
          </p:spPr>
          <p:txBody>
            <a:bodyPr wrap="square" rtlCol="0">
              <a:spAutoFit/>
            </a:bodyPr>
            <a:lstStyle/>
            <a:p>
              <a:r>
                <a:rPr lang="en-US" dirty="0">
                  <a:latin typeface="Arial" panose="020B0604020202020204" pitchFamily="34" charset="0"/>
                  <a:ea typeface="Verdana" panose="020B0604030504040204" pitchFamily="34" charset="0"/>
                  <a:cs typeface="Arial" panose="020B0604020202020204" pitchFamily="34" charset="0"/>
                </a:rPr>
                <a:t>Sensing </a:t>
              </a:r>
              <a:r>
                <a:rPr lang="en-US" b="1" i="1" dirty="0">
                  <a:latin typeface="Arial" panose="020B0604020202020204" pitchFamily="34" charset="0"/>
                  <a:ea typeface="Verdana" panose="020B0604030504040204" pitchFamily="34" charset="0"/>
                  <a:cs typeface="Arial" panose="020B0604020202020204" pitchFamily="34" charset="0"/>
                </a:rPr>
                <a:t>more</a:t>
              </a:r>
              <a:r>
                <a:rPr lang="en-US" dirty="0">
                  <a:latin typeface="Arial" panose="020B0604020202020204" pitchFamily="34" charset="0"/>
                  <a:ea typeface="Verdana" panose="020B0604030504040204" pitchFamily="34" charset="0"/>
                  <a:cs typeface="Arial" panose="020B0604020202020204" pitchFamily="34" charset="0"/>
                </a:rPr>
                <a:t> light</a:t>
              </a:r>
            </a:p>
          </p:txBody>
        </p:sp>
        <p:sp>
          <p:nvSpPr>
            <p:cNvPr id="11" name="TextBox 16">
              <a:extLst>
                <a:ext uri="{FF2B5EF4-FFF2-40B4-BE49-F238E27FC236}">
                  <a16:creationId xmlns:a16="http://schemas.microsoft.com/office/drawing/2014/main" id="{60B65F49-B223-468B-8ACE-E2261F000FF3}"/>
                </a:ext>
              </a:extLst>
            </p:cNvPr>
            <p:cNvSpPr txBox="1"/>
            <p:nvPr/>
          </p:nvSpPr>
          <p:spPr>
            <a:xfrm>
              <a:off x="5416951" y="5429611"/>
              <a:ext cx="1608133" cy="307777"/>
            </a:xfrm>
            <a:prstGeom prst="rect">
              <a:avLst/>
            </a:prstGeom>
            <a:noFill/>
          </p:spPr>
          <p:txBody>
            <a:bodyPr wrap="none" rtlCol="0">
              <a:spAutoFit/>
            </a:bodyPr>
            <a:lstStyle/>
            <a:p>
              <a:r>
                <a:rPr lang="en-US" dirty="0">
                  <a:latin typeface="Arial" panose="020B0604020202020204" pitchFamily="34" charset="0"/>
                  <a:ea typeface="Verdana" panose="020B0604030504040204" pitchFamily="34" charset="0"/>
                  <a:cs typeface="Arial" panose="020B0604020202020204" pitchFamily="34" charset="0"/>
                </a:rPr>
                <a:t>Sensing </a:t>
              </a:r>
              <a:r>
                <a:rPr lang="en-US" b="1" i="1" dirty="0">
                  <a:latin typeface="Arial" panose="020B0604020202020204" pitchFamily="34" charset="0"/>
                  <a:ea typeface="Verdana" panose="020B0604030504040204" pitchFamily="34" charset="0"/>
                  <a:cs typeface="Arial" panose="020B0604020202020204" pitchFamily="34" charset="0"/>
                </a:rPr>
                <a:t>less</a:t>
              </a:r>
              <a:r>
                <a:rPr lang="en-US" dirty="0">
                  <a:latin typeface="Arial" panose="020B0604020202020204" pitchFamily="34" charset="0"/>
                  <a:ea typeface="Verdana" panose="020B0604030504040204" pitchFamily="34" charset="0"/>
                  <a:cs typeface="Arial" panose="020B0604020202020204" pitchFamily="34" charset="0"/>
                </a:rPr>
                <a:t> light</a:t>
              </a:r>
            </a:p>
          </p:txBody>
        </p:sp>
        <p:sp>
          <p:nvSpPr>
            <p:cNvPr id="12" name="Google Shape;123;p7">
              <a:extLst>
                <a:ext uri="{FF2B5EF4-FFF2-40B4-BE49-F238E27FC236}">
                  <a16:creationId xmlns:a16="http://schemas.microsoft.com/office/drawing/2014/main" id="{2EA9867C-E093-424E-9618-DE1A76BF3D85}"/>
                </a:ext>
              </a:extLst>
            </p:cNvPr>
            <p:cNvSpPr/>
            <p:nvPr/>
          </p:nvSpPr>
          <p:spPr>
            <a:xfrm>
              <a:off x="2621634" y="3002747"/>
              <a:ext cx="548640" cy="27432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文本框 13">
            <a:extLst>
              <a:ext uri="{FF2B5EF4-FFF2-40B4-BE49-F238E27FC236}">
                <a16:creationId xmlns:a16="http://schemas.microsoft.com/office/drawing/2014/main" id="{688809CB-5F91-491F-B75F-223B95439119}"/>
              </a:ext>
            </a:extLst>
          </p:cNvPr>
          <p:cNvSpPr txBox="1"/>
          <p:nvPr/>
        </p:nvSpPr>
        <p:spPr>
          <a:xfrm>
            <a:off x="281855" y="2799941"/>
            <a:ext cx="816821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5400" b="0" i="0" u="none" strike="noStrike" cap="none" spc="0" normalizeH="0" baseline="0" dirty="0">
                <a:ln>
                  <a:noFill/>
                </a:ln>
                <a:solidFill>
                  <a:srgbClr val="000000"/>
                </a:solidFill>
                <a:effectLst/>
                <a:uFillTx/>
                <a:latin typeface="Arial"/>
                <a:ea typeface="Arial"/>
                <a:cs typeface="Arial"/>
                <a:sym typeface="Arial"/>
              </a:rPr>
              <a:t>0</a:t>
            </a:r>
            <a:endParaRPr kumimoji="0" lang="zh-CN" altLang="en-US" sz="5400" b="0" i="0" u="none" strike="noStrike" cap="none" spc="0" normalizeH="0" baseline="0" dirty="0">
              <a:ln>
                <a:noFill/>
              </a:ln>
              <a:solidFill>
                <a:srgbClr val="000000"/>
              </a:solidFill>
              <a:effectLst/>
              <a:uFillTx/>
              <a:latin typeface="Arial"/>
              <a:ea typeface="Arial"/>
              <a:cs typeface="Arial"/>
              <a:sym typeface="Arial"/>
            </a:endParaRPr>
          </a:p>
        </p:txBody>
      </p:sp>
      <p:sp>
        <p:nvSpPr>
          <p:cNvPr id="17" name="Google Shape;123;p7">
            <a:extLst>
              <a:ext uri="{FF2B5EF4-FFF2-40B4-BE49-F238E27FC236}">
                <a16:creationId xmlns:a16="http://schemas.microsoft.com/office/drawing/2014/main" id="{23B0D2AF-DABC-42D7-B743-5E505B2F5F3C}"/>
              </a:ext>
            </a:extLst>
          </p:cNvPr>
          <p:cNvSpPr/>
          <p:nvPr/>
        </p:nvSpPr>
        <p:spPr>
          <a:xfrm>
            <a:off x="4373945" y="3159181"/>
            <a:ext cx="439077" cy="20484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矩形 17">
            <a:extLst>
              <a:ext uri="{FF2B5EF4-FFF2-40B4-BE49-F238E27FC236}">
                <a16:creationId xmlns:a16="http://schemas.microsoft.com/office/drawing/2014/main" id="{29A6B7BB-C17B-4268-92C6-DF5F8669B7BF}"/>
              </a:ext>
            </a:extLst>
          </p:cNvPr>
          <p:cNvSpPr/>
          <p:nvPr/>
        </p:nvSpPr>
        <p:spPr>
          <a:xfrm>
            <a:off x="8411122" y="2393085"/>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8</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9" name="Google Shape;123;p7">
            <a:extLst>
              <a:ext uri="{FF2B5EF4-FFF2-40B4-BE49-F238E27FC236}">
                <a16:creationId xmlns:a16="http://schemas.microsoft.com/office/drawing/2014/main" id="{3643DBB1-DD1C-4035-82CB-4C549FEF9023}"/>
              </a:ext>
            </a:extLst>
          </p:cNvPr>
          <p:cNvSpPr/>
          <p:nvPr/>
        </p:nvSpPr>
        <p:spPr>
          <a:xfrm>
            <a:off x="8765782" y="2475325"/>
            <a:ext cx="271515" cy="13452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矩形 19">
            <a:extLst>
              <a:ext uri="{FF2B5EF4-FFF2-40B4-BE49-F238E27FC236}">
                <a16:creationId xmlns:a16="http://schemas.microsoft.com/office/drawing/2014/main" id="{AE1B3B09-89BF-458F-BFC0-22CAD4DE689F}"/>
              </a:ext>
            </a:extLst>
          </p:cNvPr>
          <p:cNvSpPr/>
          <p:nvPr/>
        </p:nvSpPr>
        <p:spPr>
          <a:xfrm>
            <a:off x="9074422" y="2393085"/>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9</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21" name="Google Shape;123;p7">
            <a:extLst>
              <a:ext uri="{FF2B5EF4-FFF2-40B4-BE49-F238E27FC236}">
                <a16:creationId xmlns:a16="http://schemas.microsoft.com/office/drawing/2014/main" id="{9ABC667D-3DD3-4FC9-8CE6-D4951F51D639}"/>
              </a:ext>
            </a:extLst>
          </p:cNvPr>
          <p:cNvSpPr/>
          <p:nvPr/>
        </p:nvSpPr>
        <p:spPr>
          <a:xfrm>
            <a:off x="9427156" y="2475325"/>
            <a:ext cx="271515" cy="16968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矩形 21">
            <a:extLst>
              <a:ext uri="{FF2B5EF4-FFF2-40B4-BE49-F238E27FC236}">
                <a16:creationId xmlns:a16="http://schemas.microsoft.com/office/drawing/2014/main" id="{0B388F9E-C9A2-43DF-9785-F78B27D3F1E6}"/>
              </a:ext>
            </a:extLst>
          </p:cNvPr>
          <p:cNvSpPr/>
          <p:nvPr/>
        </p:nvSpPr>
        <p:spPr>
          <a:xfrm>
            <a:off x="9779891" y="2409686"/>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4</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3" name="矩形 32">
            <a:extLst>
              <a:ext uri="{FF2B5EF4-FFF2-40B4-BE49-F238E27FC236}">
                <a16:creationId xmlns:a16="http://schemas.microsoft.com/office/drawing/2014/main" id="{91087CFF-FAC6-4C5F-B5AB-912A5B66EC9C}"/>
              </a:ext>
            </a:extLst>
          </p:cNvPr>
          <p:cNvSpPr/>
          <p:nvPr/>
        </p:nvSpPr>
        <p:spPr>
          <a:xfrm>
            <a:off x="11199642" y="2404819"/>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2</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4" name="Google Shape;123;p7">
            <a:extLst>
              <a:ext uri="{FF2B5EF4-FFF2-40B4-BE49-F238E27FC236}">
                <a16:creationId xmlns:a16="http://schemas.microsoft.com/office/drawing/2014/main" id="{ECF7F043-4BE0-4353-906F-92B34A07E6A2}"/>
              </a:ext>
            </a:extLst>
          </p:cNvPr>
          <p:cNvSpPr/>
          <p:nvPr/>
        </p:nvSpPr>
        <p:spPr>
          <a:xfrm>
            <a:off x="10149051" y="2504641"/>
            <a:ext cx="271515" cy="16968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矩形 34">
            <a:extLst>
              <a:ext uri="{FF2B5EF4-FFF2-40B4-BE49-F238E27FC236}">
                <a16:creationId xmlns:a16="http://schemas.microsoft.com/office/drawing/2014/main" id="{A5A4608B-F363-4132-8D9B-5472942694D7}"/>
              </a:ext>
            </a:extLst>
          </p:cNvPr>
          <p:cNvSpPr/>
          <p:nvPr/>
        </p:nvSpPr>
        <p:spPr>
          <a:xfrm>
            <a:off x="10502435" y="2382219"/>
            <a:ext cx="271514"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5</a:t>
            </a:r>
            <a:endParaRPr kumimoji="0" lang="zh-CN" alt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36" name="Google Shape;123;p7">
            <a:extLst>
              <a:ext uri="{FF2B5EF4-FFF2-40B4-BE49-F238E27FC236}">
                <a16:creationId xmlns:a16="http://schemas.microsoft.com/office/drawing/2014/main" id="{D2B8C7AF-560C-43D8-91C4-A62DDD933B92}"/>
              </a:ext>
            </a:extLst>
          </p:cNvPr>
          <p:cNvSpPr/>
          <p:nvPr/>
        </p:nvSpPr>
        <p:spPr>
          <a:xfrm>
            <a:off x="10838065" y="2509507"/>
            <a:ext cx="271515" cy="16968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Picture 2" descr="暴走系列思考- 做表情- 在线装逼、照片装饰、表情包制作">
            <a:extLst>
              <a:ext uri="{FF2B5EF4-FFF2-40B4-BE49-F238E27FC236}">
                <a16:creationId xmlns:a16="http://schemas.microsoft.com/office/drawing/2014/main" id="{608F9528-F9C7-426D-8E78-52633171C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4806" y="2799941"/>
            <a:ext cx="1467937" cy="1665060"/>
          </a:xfrm>
          <a:prstGeom prst="rect">
            <a:avLst/>
          </a:prstGeom>
          <a:noFill/>
          <a:extLst>
            <a:ext uri="{909E8E84-426E-40DD-AFC4-6F175D3DCCD1}">
              <a14:hiddenFill xmlns:a14="http://schemas.microsoft.com/office/drawing/2010/main">
                <a:solidFill>
                  <a:srgbClr val="FFFFFF"/>
                </a:solidFill>
              </a14:hiddenFill>
            </a:ext>
          </a:extLst>
        </p:spPr>
      </p:pic>
      <p:sp>
        <p:nvSpPr>
          <p:cNvPr id="38" name="标题 1">
            <a:extLst>
              <a:ext uri="{FF2B5EF4-FFF2-40B4-BE49-F238E27FC236}">
                <a16:creationId xmlns:a16="http://schemas.microsoft.com/office/drawing/2014/main" id="{9AA7D360-44C7-4873-AF9F-A4C043E39DCA}"/>
              </a:ext>
            </a:extLst>
          </p:cNvPr>
          <p:cNvSpPr txBox="1">
            <a:spLocks/>
          </p:cNvSpPr>
          <p:nvPr/>
        </p:nvSpPr>
        <p:spPr>
          <a:xfrm>
            <a:off x="8786743" y="4867010"/>
            <a:ext cx="10775071"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hangingPunct="1"/>
            <a:r>
              <a:rPr lang="en-US" altLang="zh-CN" dirty="0"/>
              <a:t>Is this a three?</a:t>
            </a:r>
            <a:endParaRPr lang="zh-CN" altLang="en-US" dirty="0"/>
          </a:p>
        </p:txBody>
      </p:sp>
      <p:sp>
        <p:nvSpPr>
          <p:cNvPr id="39" name="文本框 38">
            <a:extLst>
              <a:ext uri="{FF2B5EF4-FFF2-40B4-BE49-F238E27FC236}">
                <a16:creationId xmlns:a16="http://schemas.microsoft.com/office/drawing/2014/main" id="{E3976E3C-A28A-4076-B972-571C0696221F}"/>
              </a:ext>
            </a:extLst>
          </p:cNvPr>
          <p:cNvSpPr txBox="1"/>
          <p:nvPr/>
        </p:nvSpPr>
        <p:spPr>
          <a:xfrm>
            <a:off x="9562913" y="5475995"/>
            <a:ext cx="8168215"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5400" dirty="0"/>
              <a:t>3</a:t>
            </a:r>
            <a:endParaRPr kumimoji="0" lang="zh-CN" altLang="en-US" sz="54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228632947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D08EF-605E-48FA-9656-85F008F049D7}"/>
              </a:ext>
            </a:extLst>
          </p:cNvPr>
          <p:cNvSpPr>
            <a:spLocks noGrp="1"/>
          </p:cNvSpPr>
          <p:nvPr>
            <p:ph type="title"/>
          </p:nvPr>
        </p:nvSpPr>
        <p:spPr>
          <a:xfrm>
            <a:off x="495332" y="562693"/>
            <a:ext cx="10775071" cy="490401"/>
          </a:xfrm>
        </p:spPr>
        <p:txBody>
          <a:bodyPr>
            <a:normAutofit fontScale="90000"/>
          </a:bodyPr>
          <a:lstStyle/>
          <a:p>
            <a:r>
              <a:rPr lang="en-US" altLang="zh-CN" sz="4900" b="1" dirty="0"/>
              <a:t>Preprocessing?---- Few possibilities</a:t>
            </a:r>
            <a:br>
              <a:rPr lang="en-US" altLang="zh-CN" dirty="0"/>
            </a:br>
            <a:endParaRPr lang="zh-CN" altLang="en-US" dirty="0"/>
          </a:p>
        </p:txBody>
      </p:sp>
      <p:sp>
        <p:nvSpPr>
          <p:cNvPr id="3" name="文本占位符 2">
            <a:extLst>
              <a:ext uri="{FF2B5EF4-FFF2-40B4-BE49-F238E27FC236}">
                <a16:creationId xmlns:a16="http://schemas.microsoft.com/office/drawing/2014/main" id="{109C3542-777D-4405-A4F4-4D909225B404}"/>
              </a:ext>
            </a:extLst>
          </p:cNvPr>
          <p:cNvSpPr>
            <a:spLocks noGrp="1"/>
          </p:cNvSpPr>
          <p:nvPr>
            <p:ph type="body" idx="1"/>
          </p:nvPr>
        </p:nvSpPr>
        <p:spPr>
          <a:xfrm>
            <a:off x="2918690" y="1812799"/>
            <a:ext cx="8351713" cy="3973639"/>
          </a:xfrm>
        </p:spPr>
        <p:txBody>
          <a:bodyPr/>
          <a:lstStyle/>
          <a:p>
            <a:pPr marL="0" indent="0">
              <a:buNone/>
            </a:pPr>
            <a:endParaRPr lang="en-US" altLang="zh-CN" dirty="0"/>
          </a:p>
          <a:p>
            <a:endParaRPr lang="en-US" altLang="zh-CN" dirty="0"/>
          </a:p>
          <a:p>
            <a:endParaRPr lang="en-US" altLang="zh-CN" dirty="0"/>
          </a:p>
          <a:p>
            <a:pPr marL="0" indent="0">
              <a:buNone/>
            </a:pPr>
            <a:endParaRPr lang="en-US" altLang="zh-CN" dirty="0"/>
          </a:p>
        </p:txBody>
      </p:sp>
      <p:graphicFrame>
        <p:nvGraphicFramePr>
          <p:cNvPr id="12" name="表格 12">
            <a:extLst>
              <a:ext uri="{FF2B5EF4-FFF2-40B4-BE49-F238E27FC236}">
                <a16:creationId xmlns:a16="http://schemas.microsoft.com/office/drawing/2014/main" id="{C792696E-7967-45A5-B5DA-BA175E5706BD}"/>
              </a:ext>
            </a:extLst>
          </p:cNvPr>
          <p:cNvGraphicFramePr>
            <a:graphicFrameLocks noGrp="1"/>
          </p:cNvGraphicFramePr>
          <p:nvPr>
            <p:extLst>
              <p:ext uri="{D42A27DB-BD31-4B8C-83A1-F6EECF244321}">
                <p14:modId xmlns:p14="http://schemas.microsoft.com/office/powerpoint/2010/main" val="1676047810"/>
              </p:ext>
            </p:extLst>
          </p:nvPr>
        </p:nvGraphicFramePr>
        <p:xfrm>
          <a:off x="4016656" y="1812800"/>
          <a:ext cx="2511591" cy="1899990"/>
        </p:xfrm>
        <a:graphic>
          <a:graphicData uri="http://schemas.openxmlformats.org/drawingml/2006/table">
            <a:tbl>
              <a:tblPr firstRow="1" bandRow="1">
                <a:tableStyleId>{5940675A-B579-460E-94D1-54222C63F5DA}</a:tableStyleId>
              </a:tblPr>
              <a:tblGrid>
                <a:gridCol w="837197">
                  <a:extLst>
                    <a:ext uri="{9D8B030D-6E8A-4147-A177-3AD203B41FA5}">
                      <a16:colId xmlns:a16="http://schemas.microsoft.com/office/drawing/2014/main" val="3578500599"/>
                    </a:ext>
                  </a:extLst>
                </a:gridCol>
                <a:gridCol w="837197">
                  <a:extLst>
                    <a:ext uri="{9D8B030D-6E8A-4147-A177-3AD203B41FA5}">
                      <a16:colId xmlns:a16="http://schemas.microsoft.com/office/drawing/2014/main" val="3923598990"/>
                    </a:ext>
                  </a:extLst>
                </a:gridCol>
                <a:gridCol w="837197">
                  <a:extLst>
                    <a:ext uri="{9D8B030D-6E8A-4147-A177-3AD203B41FA5}">
                      <a16:colId xmlns:a16="http://schemas.microsoft.com/office/drawing/2014/main" val="3197106457"/>
                    </a:ext>
                  </a:extLst>
                </a:gridCol>
              </a:tblGrid>
              <a:tr h="633330">
                <a:tc>
                  <a:txBody>
                    <a:bodyPr/>
                    <a:lstStyle/>
                    <a:p>
                      <a:endParaRPr lang="zh-CN" altLang="en-US" dirty="0"/>
                    </a:p>
                  </a:txBody>
                  <a:tcPr/>
                </a:tc>
                <a:tc>
                  <a:txBody>
                    <a:bodyPr/>
                    <a:lstStyle/>
                    <a:p>
                      <a:endParaRPr lang="zh-CN" altLang="en-US" dirty="0"/>
                    </a:p>
                  </a:txBody>
                  <a:tcPr>
                    <a:solidFill>
                      <a:schemeClr val="tx1"/>
                    </a:solidFill>
                  </a:tcPr>
                </a:tc>
                <a:tc>
                  <a:txBody>
                    <a:bodyPr/>
                    <a:lstStyle/>
                    <a:p>
                      <a:endParaRPr lang="zh-CN" altLang="en-US" dirty="0"/>
                    </a:p>
                  </a:txBody>
                  <a:tcPr/>
                </a:tc>
                <a:extLst>
                  <a:ext uri="{0D108BD9-81ED-4DB2-BD59-A6C34878D82A}">
                    <a16:rowId xmlns:a16="http://schemas.microsoft.com/office/drawing/2014/main" val="493498024"/>
                  </a:ext>
                </a:extLst>
              </a:tr>
              <a:tr h="633330">
                <a:tc>
                  <a:txBody>
                    <a:bodyPr/>
                    <a:lstStyle/>
                    <a:p>
                      <a:endParaRPr lang="zh-CN" altLang="en-US"/>
                    </a:p>
                  </a:txBody>
                  <a:tcPr/>
                </a:tc>
                <a:tc>
                  <a:txBody>
                    <a:bodyPr/>
                    <a:lstStyle/>
                    <a:p>
                      <a:endParaRPr lang="zh-CN" altLang="en-US" dirty="0"/>
                    </a:p>
                  </a:txBody>
                  <a:tcPr>
                    <a:solidFill>
                      <a:schemeClr val="tx1"/>
                    </a:solidFill>
                  </a:tcPr>
                </a:tc>
                <a:tc>
                  <a:txBody>
                    <a:bodyPr/>
                    <a:lstStyle/>
                    <a:p>
                      <a:endParaRPr lang="zh-CN" altLang="en-US" dirty="0"/>
                    </a:p>
                  </a:txBody>
                  <a:tcPr/>
                </a:tc>
                <a:extLst>
                  <a:ext uri="{0D108BD9-81ED-4DB2-BD59-A6C34878D82A}">
                    <a16:rowId xmlns:a16="http://schemas.microsoft.com/office/drawing/2014/main" val="229649569"/>
                  </a:ext>
                </a:extLst>
              </a:tr>
              <a:tr h="633330">
                <a:tc>
                  <a:txBody>
                    <a:bodyPr/>
                    <a:lstStyle/>
                    <a:p>
                      <a:endParaRPr lang="zh-CN" altLang="en-US"/>
                    </a:p>
                  </a:txBody>
                  <a:tcPr/>
                </a:tc>
                <a:tc>
                  <a:txBody>
                    <a:bodyPr/>
                    <a:lstStyle/>
                    <a:p>
                      <a:endParaRPr lang="zh-CN" altLang="en-US" dirty="0"/>
                    </a:p>
                  </a:txBody>
                  <a:tcPr>
                    <a:solidFill>
                      <a:schemeClr val="tx1"/>
                    </a:solidFill>
                  </a:tcPr>
                </a:tc>
                <a:tc>
                  <a:txBody>
                    <a:bodyPr/>
                    <a:lstStyle/>
                    <a:p>
                      <a:endParaRPr lang="zh-CN" altLang="en-US" dirty="0"/>
                    </a:p>
                  </a:txBody>
                  <a:tcPr/>
                </a:tc>
                <a:extLst>
                  <a:ext uri="{0D108BD9-81ED-4DB2-BD59-A6C34878D82A}">
                    <a16:rowId xmlns:a16="http://schemas.microsoft.com/office/drawing/2014/main" val="2217878151"/>
                  </a:ext>
                </a:extLst>
              </a:tr>
            </a:tbl>
          </a:graphicData>
        </a:graphic>
      </p:graphicFrame>
      <p:sp>
        <p:nvSpPr>
          <p:cNvPr id="13" name="Google Shape;123;p7">
            <a:extLst>
              <a:ext uri="{FF2B5EF4-FFF2-40B4-BE49-F238E27FC236}">
                <a16:creationId xmlns:a16="http://schemas.microsoft.com/office/drawing/2014/main" id="{4BDB1F85-16ED-4882-B197-AA68F5ACE862}"/>
              </a:ext>
            </a:extLst>
          </p:cNvPr>
          <p:cNvSpPr/>
          <p:nvPr/>
        </p:nvSpPr>
        <p:spPr>
          <a:xfrm>
            <a:off x="6940196" y="2499271"/>
            <a:ext cx="1038161" cy="43298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 name="表格 12">
            <a:extLst>
              <a:ext uri="{FF2B5EF4-FFF2-40B4-BE49-F238E27FC236}">
                <a16:creationId xmlns:a16="http://schemas.microsoft.com/office/drawing/2014/main" id="{A1975810-CAE2-4A17-B317-34B00B42985D}"/>
              </a:ext>
            </a:extLst>
          </p:cNvPr>
          <p:cNvGraphicFramePr>
            <a:graphicFrameLocks noGrp="1"/>
          </p:cNvGraphicFramePr>
          <p:nvPr>
            <p:extLst>
              <p:ext uri="{D42A27DB-BD31-4B8C-83A1-F6EECF244321}">
                <p14:modId xmlns:p14="http://schemas.microsoft.com/office/powerpoint/2010/main" val="978598832"/>
              </p:ext>
            </p:extLst>
          </p:nvPr>
        </p:nvGraphicFramePr>
        <p:xfrm>
          <a:off x="8180684" y="1836218"/>
          <a:ext cx="2699751" cy="1899990"/>
        </p:xfrm>
        <a:graphic>
          <a:graphicData uri="http://schemas.openxmlformats.org/drawingml/2006/table">
            <a:tbl>
              <a:tblPr firstRow="1" bandRow="1">
                <a:tableStyleId>{5940675A-B579-460E-94D1-54222C63F5DA}</a:tableStyleId>
              </a:tblPr>
              <a:tblGrid>
                <a:gridCol w="899917">
                  <a:extLst>
                    <a:ext uri="{9D8B030D-6E8A-4147-A177-3AD203B41FA5}">
                      <a16:colId xmlns:a16="http://schemas.microsoft.com/office/drawing/2014/main" val="3578500599"/>
                    </a:ext>
                  </a:extLst>
                </a:gridCol>
                <a:gridCol w="899917">
                  <a:extLst>
                    <a:ext uri="{9D8B030D-6E8A-4147-A177-3AD203B41FA5}">
                      <a16:colId xmlns:a16="http://schemas.microsoft.com/office/drawing/2014/main" val="3923598990"/>
                    </a:ext>
                  </a:extLst>
                </a:gridCol>
                <a:gridCol w="899917">
                  <a:extLst>
                    <a:ext uri="{9D8B030D-6E8A-4147-A177-3AD203B41FA5}">
                      <a16:colId xmlns:a16="http://schemas.microsoft.com/office/drawing/2014/main" val="3197106457"/>
                    </a:ext>
                  </a:extLst>
                </a:gridCol>
              </a:tblGrid>
              <a:tr h="633330">
                <a:tc>
                  <a:txBody>
                    <a:bodyPr/>
                    <a:lstStyle/>
                    <a:p>
                      <a:endParaRPr lang="zh-CN" altLang="en-US" dirty="0"/>
                    </a:p>
                  </a:txBody>
                  <a:tcPr/>
                </a:tc>
                <a:tc>
                  <a:txBody>
                    <a:bodyPr/>
                    <a:lstStyle/>
                    <a:p>
                      <a:endParaRPr lang="zh-CN" altLang="en-US" dirty="0"/>
                    </a:p>
                  </a:txBody>
                  <a:tcPr>
                    <a:solidFill>
                      <a:schemeClr val="tx1"/>
                    </a:solidFill>
                  </a:tcPr>
                </a:tc>
                <a:tc>
                  <a:txBody>
                    <a:bodyPr/>
                    <a:lstStyle/>
                    <a:p>
                      <a:endParaRPr lang="zh-CN" altLang="en-US" dirty="0"/>
                    </a:p>
                  </a:txBody>
                  <a:tcPr/>
                </a:tc>
                <a:extLst>
                  <a:ext uri="{0D108BD9-81ED-4DB2-BD59-A6C34878D82A}">
                    <a16:rowId xmlns:a16="http://schemas.microsoft.com/office/drawing/2014/main" val="493498024"/>
                  </a:ext>
                </a:extLst>
              </a:tr>
              <a:tr h="633330">
                <a:tc>
                  <a:txBody>
                    <a:bodyPr/>
                    <a:lstStyle/>
                    <a:p>
                      <a:endParaRPr lang="zh-CN" altLang="en-US"/>
                    </a:p>
                  </a:txBody>
                  <a:tcPr/>
                </a:tc>
                <a:tc>
                  <a:txBody>
                    <a:bodyPr/>
                    <a:lstStyle/>
                    <a:p>
                      <a:endParaRPr lang="zh-CN" altLang="en-US" dirty="0"/>
                    </a:p>
                  </a:txBody>
                  <a:tcPr>
                    <a:solidFill>
                      <a:schemeClr val="bg1"/>
                    </a:solidFill>
                  </a:tcPr>
                </a:tc>
                <a:tc>
                  <a:txBody>
                    <a:bodyPr/>
                    <a:lstStyle/>
                    <a:p>
                      <a:endParaRPr lang="zh-CN" altLang="en-US" dirty="0"/>
                    </a:p>
                  </a:txBody>
                  <a:tcPr/>
                </a:tc>
                <a:extLst>
                  <a:ext uri="{0D108BD9-81ED-4DB2-BD59-A6C34878D82A}">
                    <a16:rowId xmlns:a16="http://schemas.microsoft.com/office/drawing/2014/main" val="229649569"/>
                  </a:ext>
                </a:extLst>
              </a:tr>
              <a:tr h="633330">
                <a:tc>
                  <a:txBody>
                    <a:bodyPr/>
                    <a:lstStyle/>
                    <a:p>
                      <a:endParaRPr lang="zh-CN" altLang="en-US"/>
                    </a:p>
                  </a:txBody>
                  <a:tcPr/>
                </a:tc>
                <a:tc>
                  <a:txBody>
                    <a:bodyPr/>
                    <a:lstStyle/>
                    <a:p>
                      <a:endParaRPr lang="zh-CN" altLang="en-US" dirty="0"/>
                    </a:p>
                  </a:txBody>
                  <a:tcPr>
                    <a:solidFill>
                      <a:schemeClr val="bg1"/>
                    </a:solidFill>
                  </a:tcPr>
                </a:tc>
                <a:tc>
                  <a:txBody>
                    <a:bodyPr/>
                    <a:lstStyle/>
                    <a:p>
                      <a:endParaRPr lang="zh-CN" altLang="en-US" dirty="0"/>
                    </a:p>
                  </a:txBody>
                  <a:tcPr/>
                </a:tc>
                <a:extLst>
                  <a:ext uri="{0D108BD9-81ED-4DB2-BD59-A6C34878D82A}">
                    <a16:rowId xmlns:a16="http://schemas.microsoft.com/office/drawing/2014/main" val="2217878151"/>
                  </a:ext>
                </a:extLst>
              </a:tr>
            </a:tbl>
          </a:graphicData>
        </a:graphic>
      </p:graphicFrame>
      <p:graphicFrame>
        <p:nvGraphicFramePr>
          <p:cNvPr id="15" name="表格 12">
            <a:extLst>
              <a:ext uri="{FF2B5EF4-FFF2-40B4-BE49-F238E27FC236}">
                <a16:creationId xmlns:a16="http://schemas.microsoft.com/office/drawing/2014/main" id="{1647A6D8-B8D9-4D37-8844-34B966508AE9}"/>
              </a:ext>
            </a:extLst>
          </p:cNvPr>
          <p:cNvGraphicFramePr>
            <a:graphicFrameLocks noGrp="1"/>
          </p:cNvGraphicFramePr>
          <p:nvPr>
            <p:extLst>
              <p:ext uri="{D42A27DB-BD31-4B8C-83A1-F6EECF244321}">
                <p14:modId xmlns:p14="http://schemas.microsoft.com/office/powerpoint/2010/main" val="2868691796"/>
              </p:ext>
            </p:extLst>
          </p:nvPr>
        </p:nvGraphicFramePr>
        <p:xfrm>
          <a:off x="4011316" y="4267199"/>
          <a:ext cx="2511591" cy="1899990"/>
        </p:xfrm>
        <a:graphic>
          <a:graphicData uri="http://schemas.openxmlformats.org/drawingml/2006/table">
            <a:tbl>
              <a:tblPr firstRow="1" bandRow="1">
                <a:tableStyleId>{5940675A-B579-460E-94D1-54222C63F5DA}</a:tableStyleId>
              </a:tblPr>
              <a:tblGrid>
                <a:gridCol w="837197">
                  <a:extLst>
                    <a:ext uri="{9D8B030D-6E8A-4147-A177-3AD203B41FA5}">
                      <a16:colId xmlns:a16="http://schemas.microsoft.com/office/drawing/2014/main" val="3578500599"/>
                    </a:ext>
                  </a:extLst>
                </a:gridCol>
                <a:gridCol w="837197">
                  <a:extLst>
                    <a:ext uri="{9D8B030D-6E8A-4147-A177-3AD203B41FA5}">
                      <a16:colId xmlns:a16="http://schemas.microsoft.com/office/drawing/2014/main" val="3923598990"/>
                    </a:ext>
                  </a:extLst>
                </a:gridCol>
                <a:gridCol w="837197">
                  <a:extLst>
                    <a:ext uri="{9D8B030D-6E8A-4147-A177-3AD203B41FA5}">
                      <a16:colId xmlns:a16="http://schemas.microsoft.com/office/drawing/2014/main" val="3197106457"/>
                    </a:ext>
                  </a:extLst>
                </a:gridCol>
              </a:tblGrid>
              <a:tr h="633330">
                <a:tc>
                  <a:txBody>
                    <a:bodyPr/>
                    <a:lstStyle/>
                    <a:p>
                      <a:endParaRPr lang="zh-CN" altLang="en-US" dirty="0"/>
                    </a:p>
                  </a:txBody>
                  <a:tcPr/>
                </a:tc>
                <a:tc>
                  <a:txBody>
                    <a:bodyPr/>
                    <a:lstStyle/>
                    <a:p>
                      <a:endParaRPr lang="zh-CN" altLang="en-US" dirty="0"/>
                    </a:p>
                  </a:txBody>
                  <a:tcPr>
                    <a:solidFill>
                      <a:schemeClr val="bg2">
                        <a:lumMod val="20000"/>
                        <a:lumOff val="80000"/>
                      </a:schemeClr>
                    </a:solidFill>
                  </a:tcPr>
                </a:tc>
                <a:tc>
                  <a:txBody>
                    <a:bodyPr/>
                    <a:lstStyle/>
                    <a:p>
                      <a:endParaRPr lang="zh-CN" altLang="en-US" dirty="0"/>
                    </a:p>
                  </a:txBody>
                  <a:tcPr/>
                </a:tc>
                <a:extLst>
                  <a:ext uri="{0D108BD9-81ED-4DB2-BD59-A6C34878D82A}">
                    <a16:rowId xmlns:a16="http://schemas.microsoft.com/office/drawing/2014/main" val="493498024"/>
                  </a:ext>
                </a:extLst>
              </a:tr>
              <a:tr h="633330">
                <a:tc>
                  <a:txBody>
                    <a:bodyPr/>
                    <a:lstStyle/>
                    <a:p>
                      <a:endParaRPr lang="zh-CN" altLang="en-US"/>
                    </a:p>
                  </a:txBody>
                  <a:tcPr/>
                </a:tc>
                <a:tc>
                  <a:txBody>
                    <a:bodyPr/>
                    <a:lstStyle/>
                    <a:p>
                      <a:endParaRPr lang="zh-CN" altLang="en-US" dirty="0">
                        <a:solidFill>
                          <a:schemeClr val="bg1"/>
                        </a:solidFill>
                      </a:endParaRPr>
                    </a:p>
                  </a:txBody>
                  <a:tcPr>
                    <a:solidFill>
                      <a:schemeClr val="tx1"/>
                    </a:solidFill>
                  </a:tcPr>
                </a:tc>
                <a:tc>
                  <a:txBody>
                    <a:bodyPr/>
                    <a:lstStyle/>
                    <a:p>
                      <a:endParaRPr lang="zh-CN" altLang="en-US" dirty="0"/>
                    </a:p>
                  </a:txBody>
                  <a:tcPr/>
                </a:tc>
                <a:extLst>
                  <a:ext uri="{0D108BD9-81ED-4DB2-BD59-A6C34878D82A}">
                    <a16:rowId xmlns:a16="http://schemas.microsoft.com/office/drawing/2014/main" val="229649569"/>
                  </a:ext>
                </a:extLst>
              </a:tr>
              <a:tr h="633330">
                <a:tc>
                  <a:txBody>
                    <a:bodyPr/>
                    <a:lstStyle/>
                    <a:p>
                      <a:endParaRPr lang="zh-CN" altLang="en-US"/>
                    </a:p>
                  </a:txBody>
                  <a:tcPr/>
                </a:tc>
                <a:tc>
                  <a:txBody>
                    <a:bodyPr/>
                    <a:lstStyle/>
                    <a:p>
                      <a:endParaRPr lang="zh-CN" altLang="en-US" dirty="0"/>
                    </a:p>
                  </a:txBody>
                  <a:tcPr>
                    <a:solidFill>
                      <a:schemeClr val="bg1"/>
                    </a:solidFill>
                  </a:tcPr>
                </a:tc>
                <a:tc>
                  <a:txBody>
                    <a:bodyPr/>
                    <a:lstStyle/>
                    <a:p>
                      <a:endParaRPr lang="zh-CN" altLang="en-US" dirty="0"/>
                    </a:p>
                  </a:txBody>
                  <a:tcPr/>
                </a:tc>
                <a:extLst>
                  <a:ext uri="{0D108BD9-81ED-4DB2-BD59-A6C34878D82A}">
                    <a16:rowId xmlns:a16="http://schemas.microsoft.com/office/drawing/2014/main" val="2217878151"/>
                  </a:ext>
                </a:extLst>
              </a:tr>
            </a:tbl>
          </a:graphicData>
        </a:graphic>
      </p:graphicFrame>
      <p:sp>
        <p:nvSpPr>
          <p:cNvPr id="16" name="Google Shape;123;p7">
            <a:extLst>
              <a:ext uri="{FF2B5EF4-FFF2-40B4-BE49-F238E27FC236}">
                <a16:creationId xmlns:a16="http://schemas.microsoft.com/office/drawing/2014/main" id="{EA10B4D8-6DC6-47E7-BAF8-464C64158745}"/>
              </a:ext>
            </a:extLst>
          </p:cNvPr>
          <p:cNvSpPr/>
          <p:nvPr/>
        </p:nvSpPr>
        <p:spPr>
          <a:xfrm>
            <a:off x="6940195" y="4705152"/>
            <a:ext cx="1096469" cy="43298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7" name="表格 12">
            <a:extLst>
              <a:ext uri="{FF2B5EF4-FFF2-40B4-BE49-F238E27FC236}">
                <a16:creationId xmlns:a16="http://schemas.microsoft.com/office/drawing/2014/main" id="{E558408E-9308-40C7-A5B0-2CFD7FDC3ACB}"/>
              </a:ext>
            </a:extLst>
          </p:cNvPr>
          <p:cNvGraphicFramePr>
            <a:graphicFrameLocks noGrp="1"/>
          </p:cNvGraphicFramePr>
          <p:nvPr>
            <p:extLst>
              <p:ext uri="{D42A27DB-BD31-4B8C-83A1-F6EECF244321}">
                <p14:modId xmlns:p14="http://schemas.microsoft.com/office/powerpoint/2010/main" val="2614927208"/>
              </p:ext>
            </p:extLst>
          </p:nvPr>
        </p:nvGraphicFramePr>
        <p:xfrm>
          <a:off x="8180684" y="4267199"/>
          <a:ext cx="2699751" cy="2004291"/>
        </p:xfrm>
        <a:graphic>
          <a:graphicData uri="http://schemas.openxmlformats.org/drawingml/2006/table">
            <a:tbl>
              <a:tblPr firstRow="1" bandRow="1">
                <a:tableStyleId>{5940675A-B579-460E-94D1-54222C63F5DA}</a:tableStyleId>
              </a:tblPr>
              <a:tblGrid>
                <a:gridCol w="899917">
                  <a:extLst>
                    <a:ext uri="{9D8B030D-6E8A-4147-A177-3AD203B41FA5}">
                      <a16:colId xmlns:a16="http://schemas.microsoft.com/office/drawing/2014/main" val="3578500599"/>
                    </a:ext>
                  </a:extLst>
                </a:gridCol>
                <a:gridCol w="899917">
                  <a:extLst>
                    <a:ext uri="{9D8B030D-6E8A-4147-A177-3AD203B41FA5}">
                      <a16:colId xmlns:a16="http://schemas.microsoft.com/office/drawing/2014/main" val="3923598990"/>
                    </a:ext>
                  </a:extLst>
                </a:gridCol>
                <a:gridCol w="899917">
                  <a:extLst>
                    <a:ext uri="{9D8B030D-6E8A-4147-A177-3AD203B41FA5}">
                      <a16:colId xmlns:a16="http://schemas.microsoft.com/office/drawing/2014/main" val="3197106457"/>
                    </a:ext>
                  </a:extLst>
                </a:gridCol>
              </a:tblGrid>
              <a:tr h="668097">
                <a:tc>
                  <a:txBody>
                    <a:bodyPr/>
                    <a:lstStyle/>
                    <a:p>
                      <a:endParaRPr lang="zh-CN" altLang="en-US" dirty="0"/>
                    </a:p>
                  </a:txBody>
                  <a:tcPr/>
                </a:tc>
                <a:tc>
                  <a:txBody>
                    <a:bodyPr/>
                    <a:lstStyle/>
                    <a:p>
                      <a:endParaRPr lang="zh-CN" altLang="en-US" dirty="0"/>
                    </a:p>
                  </a:txBody>
                  <a:tcPr>
                    <a:solidFill>
                      <a:schemeClr val="bg1"/>
                    </a:solidFill>
                  </a:tcPr>
                </a:tc>
                <a:tc>
                  <a:txBody>
                    <a:bodyPr/>
                    <a:lstStyle/>
                    <a:p>
                      <a:endParaRPr lang="zh-CN" altLang="en-US" dirty="0"/>
                    </a:p>
                  </a:txBody>
                  <a:tcPr/>
                </a:tc>
                <a:extLst>
                  <a:ext uri="{0D108BD9-81ED-4DB2-BD59-A6C34878D82A}">
                    <a16:rowId xmlns:a16="http://schemas.microsoft.com/office/drawing/2014/main" val="493498024"/>
                  </a:ext>
                </a:extLst>
              </a:tr>
              <a:tr h="668097">
                <a:tc>
                  <a:txBody>
                    <a:bodyPr/>
                    <a:lstStyle/>
                    <a:p>
                      <a:endParaRPr lang="zh-CN" altLang="en-US" dirty="0"/>
                    </a:p>
                  </a:txBody>
                  <a:tcPr/>
                </a:tc>
                <a:tc>
                  <a:txBody>
                    <a:bodyPr/>
                    <a:lstStyle/>
                    <a:p>
                      <a:endParaRPr lang="zh-CN" altLang="en-US" dirty="0">
                        <a:solidFill>
                          <a:schemeClr val="bg1"/>
                        </a:solidFill>
                      </a:endParaRPr>
                    </a:p>
                  </a:txBody>
                  <a:tcPr>
                    <a:solidFill>
                      <a:schemeClr val="tx1"/>
                    </a:solidFill>
                  </a:tcPr>
                </a:tc>
                <a:tc>
                  <a:txBody>
                    <a:bodyPr/>
                    <a:lstStyle/>
                    <a:p>
                      <a:endParaRPr lang="zh-CN" altLang="en-US" dirty="0"/>
                    </a:p>
                  </a:txBody>
                  <a:tcPr/>
                </a:tc>
                <a:extLst>
                  <a:ext uri="{0D108BD9-81ED-4DB2-BD59-A6C34878D82A}">
                    <a16:rowId xmlns:a16="http://schemas.microsoft.com/office/drawing/2014/main" val="229649569"/>
                  </a:ext>
                </a:extLst>
              </a:tr>
              <a:tr h="668097">
                <a:tc>
                  <a:txBody>
                    <a:bodyPr/>
                    <a:lstStyle/>
                    <a:p>
                      <a:endParaRPr lang="zh-CN" altLang="en-US"/>
                    </a:p>
                  </a:txBody>
                  <a:tcPr/>
                </a:tc>
                <a:tc>
                  <a:txBody>
                    <a:bodyPr/>
                    <a:lstStyle/>
                    <a:p>
                      <a:endParaRPr lang="zh-CN" altLang="en-US" dirty="0"/>
                    </a:p>
                  </a:txBody>
                  <a:tcPr>
                    <a:solidFill>
                      <a:schemeClr val="bg1"/>
                    </a:solidFill>
                  </a:tcPr>
                </a:tc>
                <a:tc>
                  <a:txBody>
                    <a:bodyPr/>
                    <a:lstStyle/>
                    <a:p>
                      <a:endParaRPr lang="zh-CN" altLang="en-US" dirty="0"/>
                    </a:p>
                  </a:txBody>
                  <a:tcPr/>
                </a:tc>
                <a:extLst>
                  <a:ext uri="{0D108BD9-81ED-4DB2-BD59-A6C34878D82A}">
                    <a16:rowId xmlns:a16="http://schemas.microsoft.com/office/drawing/2014/main" val="2217878151"/>
                  </a:ext>
                </a:extLst>
              </a:tr>
            </a:tbl>
          </a:graphicData>
        </a:graphic>
      </p:graphicFrame>
      <p:sp>
        <p:nvSpPr>
          <p:cNvPr id="5" name="矩形 4">
            <a:extLst>
              <a:ext uri="{FF2B5EF4-FFF2-40B4-BE49-F238E27FC236}">
                <a16:creationId xmlns:a16="http://schemas.microsoft.com/office/drawing/2014/main" id="{403215A0-2AFE-4E53-A24A-A8EF97291B3B}"/>
              </a:ext>
            </a:extLst>
          </p:cNvPr>
          <p:cNvSpPr/>
          <p:nvPr/>
        </p:nvSpPr>
        <p:spPr>
          <a:xfrm>
            <a:off x="417702" y="4705152"/>
            <a:ext cx="3135795" cy="400110"/>
          </a:xfrm>
          <a:prstGeom prst="rect">
            <a:avLst/>
          </a:prstGeom>
          <a:noFill/>
        </p:spPr>
        <p:txBody>
          <a:bodyPr wrap="none" lIns="91440" tIns="45720" rIns="91440" bIns="45720">
            <a:spAutoFit/>
          </a:bodyPr>
          <a:lstStyle/>
          <a:p>
            <a:pPr algn="ctr"/>
            <a:r>
              <a:rPr lang="en-US" altLang="zh-CN" sz="2000" dirty="0">
                <a:ln w="0"/>
                <a:solidFill>
                  <a:schemeClr val="accent1"/>
                </a:solidFill>
                <a:effectLst>
                  <a:outerShdw blurRad="38100" dist="25400" dir="5400000" algn="ctr" rotWithShape="0">
                    <a:srgbClr val="6E747A">
                      <a:alpha val="43000"/>
                    </a:srgbClr>
                  </a:outerShdw>
                </a:effectLst>
                <a:latin typeface="Abadi" panose="020B0604020202020204" pitchFamily="34" charset="0"/>
              </a:rPr>
              <a:t>2. Make a higher threshold</a:t>
            </a:r>
            <a:endParaRPr lang="zh-CN" altLang="en-US" sz="2000" dirty="0">
              <a:ln w="0"/>
              <a:solidFill>
                <a:schemeClr val="accent1"/>
              </a:solidFill>
              <a:effectLst>
                <a:outerShdw blurRad="38100" dist="25400" dir="5400000" algn="ctr" rotWithShape="0">
                  <a:srgbClr val="6E747A">
                    <a:alpha val="43000"/>
                  </a:srgbClr>
                </a:outerShdw>
              </a:effectLst>
              <a:latin typeface="Abadi" panose="020B0604020202020204" pitchFamily="34" charset="0"/>
            </a:endParaRPr>
          </a:p>
        </p:txBody>
      </p:sp>
      <p:sp>
        <p:nvSpPr>
          <p:cNvPr id="6" name="矩形 5">
            <a:extLst>
              <a:ext uri="{FF2B5EF4-FFF2-40B4-BE49-F238E27FC236}">
                <a16:creationId xmlns:a16="http://schemas.microsoft.com/office/drawing/2014/main" id="{8446FB06-F386-4FE8-B99A-302392457530}"/>
              </a:ext>
            </a:extLst>
          </p:cNvPr>
          <p:cNvSpPr/>
          <p:nvPr/>
        </p:nvSpPr>
        <p:spPr>
          <a:xfrm>
            <a:off x="131604" y="2221469"/>
            <a:ext cx="3900427" cy="369332"/>
          </a:xfrm>
          <a:prstGeom prst="rect">
            <a:avLst/>
          </a:prstGeom>
          <a:noFill/>
        </p:spPr>
        <p:txBody>
          <a:bodyPr wrap="square" lIns="91440" tIns="45720" rIns="91440" bIns="45720">
            <a:spAutoFit/>
          </a:bodyPr>
          <a:lstStyle/>
          <a:p>
            <a:pPr algn="ctr"/>
            <a:r>
              <a:rPr lang="en-US" altLang="zh-CN" dirty="0">
                <a:ln w="0"/>
                <a:solidFill>
                  <a:schemeClr val="accent1"/>
                </a:solidFill>
                <a:effectLst>
                  <a:outerShdw blurRad="38100" dist="25400" dir="5400000" algn="ctr" rotWithShape="0">
                    <a:srgbClr val="6E747A">
                      <a:alpha val="43000"/>
                    </a:srgbClr>
                  </a:outerShdw>
                </a:effectLst>
                <a:latin typeface="Abadi" panose="020B0604020104020204" pitchFamily="34" charset="0"/>
                <a:cs typeface="Aharoni" panose="020B0604020202020204" pitchFamily="2" charset="-79"/>
              </a:rPr>
              <a:t>1. Only highlight the highest pixel</a:t>
            </a:r>
            <a:endParaRPr lang="zh-CN" altLang="en-US" dirty="0">
              <a:ln w="0"/>
              <a:solidFill>
                <a:schemeClr val="accent1"/>
              </a:solidFill>
              <a:effectLst>
                <a:outerShdw blurRad="38100" dist="25400" dir="5400000" algn="ctr" rotWithShape="0">
                  <a:srgbClr val="6E747A">
                    <a:alpha val="43000"/>
                  </a:srgbClr>
                </a:outerShdw>
              </a:effectLst>
              <a:latin typeface="Abadi" panose="020B0604020104020204" pitchFamily="34" charset="0"/>
              <a:cs typeface="Aharoni" panose="020B0604020202020204" pitchFamily="2" charset="-79"/>
            </a:endParaRPr>
          </a:p>
        </p:txBody>
      </p:sp>
    </p:spTree>
    <p:extLst>
      <p:ext uri="{BB962C8B-B14F-4D97-AF65-F5344CB8AC3E}">
        <p14:creationId xmlns:p14="http://schemas.microsoft.com/office/powerpoint/2010/main" val="17268176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8E323-02D3-4E47-8BE8-863F61ABB390}"/>
              </a:ext>
            </a:extLst>
          </p:cNvPr>
          <p:cNvSpPr>
            <a:spLocks noGrp="1"/>
          </p:cNvSpPr>
          <p:nvPr>
            <p:ph type="title"/>
          </p:nvPr>
        </p:nvSpPr>
        <p:spPr/>
        <p:txBody>
          <a:bodyPr/>
          <a:lstStyle/>
          <a:p>
            <a:r>
              <a:rPr lang="en-US" altLang="zh-CN" sz="3200" dirty="0"/>
              <a:t>Identifying what such ML really know</a:t>
            </a:r>
            <a:endParaRPr lang="zh-CN" altLang="en-US" dirty="0"/>
          </a:p>
        </p:txBody>
      </p:sp>
      <p:sp>
        <p:nvSpPr>
          <p:cNvPr id="3" name="文本占位符 2">
            <a:extLst>
              <a:ext uri="{FF2B5EF4-FFF2-40B4-BE49-F238E27FC236}">
                <a16:creationId xmlns:a16="http://schemas.microsoft.com/office/drawing/2014/main" id="{164DACC3-666E-4FA7-928A-07388FDD7259}"/>
              </a:ext>
            </a:extLst>
          </p:cNvPr>
          <p:cNvSpPr>
            <a:spLocks noGrp="1"/>
          </p:cNvSpPr>
          <p:nvPr>
            <p:ph type="body" idx="1"/>
          </p:nvPr>
        </p:nvSpPr>
        <p:spPr/>
        <p:txBody>
          <a:bodyPr>
            <a:normAutofit/>
          </a:bodyPr>
          <a:lstStyle/>
          <a:p>
            <a:r>
              <a:rPr lang="en-US" altLang="zh-CN" sz="2400" dirty="0"/>
              <a:t>Saliency map</a:t>
            </a:r>
          </a:p>
          <a:p>
            <a:r>
              <a:rPr lang="en-US" altLang="zh-CN" sz="2000" dirty="0"/>
              <a:t>Benchmarking Deep Learning Interpretability in Time Series Predictions (</a:t>
            </a:r>
            <a:r>
              <a:rPr lang="en-US" altLang="zh-CN" sz="1400" dirty="0"/>
              <a:t>Aya </a:t>
            </a:r>
            <a:r>
              <a:rPr lang="en-US" altLang="zh-CN" sz="1400" dirty="0" err="1"/>
              <a:t>Abdelsalam</a:t>
            </a:r>
            <a:r>
              <a:rPr lang="en-US" altLang="zh-CN" sz="1400" dirty="0"/>
              <a:t> Ismail, Mohamed </a:t>
            </a:r>
            <a:r>
              <a:rPr lang="en-US" altLang="zh-CN" sz="1400" dirty="0" err="1"/>
              <a:t>Gunady</a:t>
            </a:r>
            <a:r>
              <a:rPr lang="en-US" altLang="zh-CN" sz="1400" dirty="0"/>
              <a:t>, Héctor </a:t>
            </a:r>
            <a:r>
              <a:rPr lang="en-US" altLang="zh-CN" sz="1400" dirty="0" err="1"/>
              <a:t>Corrada</a:t>
            </a:r>
            <a:r>
              <a:rPr lang="en-US" altLang="zh-CN" sz="1400" dirty="0"/>
              <a:t> Bravo∗ , Soheil </a:t>
            </a:r>
            <a:r>
              <a:rPr lang="en-US" altLang="zh-CN" sz="1400" dirty="0" err="1"/>
              <a:t>Feizi</a:t>
            </a:r>
            <a:r>
              <a:rPr lang="en-US" altLang="zh-CN" sz="1400" dirty="0"/>
              <a:t> </a:t>
            </a:r>
            <a:r>
              <a:rPr lang="en-US" altLang="zh-CN" sz="2400" dirty="0"/>
              <a:t>∗</a:t>
            </a:r>
            <a:r>
              <a:rPr lang="en-US" altLang="zh-CN" sz="2000" dirty="0"/>
              <a:t>)</a:t>
            </a:r>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pPr marL="0" indent="0">
              <a:buNone/>
            </a:pPr>
            <a:endParaRPr lang="en-US" altLang="zh-CN" sz="2000" dirty="0"/>
          </a:p>
        </p:txBody>
      </p:sp>
      <p:pic>
        <p:nvPicPr>
          <p:cNvPr id="5" name="图片 4">
            <a:extLst>
              <a:ext uri="{FF2B5EF4-FFF2-40B4-BE49-F238E27FC236}">
                <a16:creationId xmlns:a16="http://schemas.microsoft.com/office/drawing/2014/main" id="{D258EA8C-CF43-4B53-B0C8-DAA6F65600CB}"/>
              </a:ext>
            </a:extLst>
          </p:cNvPr>
          <p:cNvPicPr>
            <a:picLocks noChangeAspect="1"/>
          </p:cNvPicPr>
          <p:nvPr/>
        </p:nvPicPr>
        <p:blipFill>
          <a:blip r:embed="rId3"/>
          <a:stretch>
            <a:fillRect/>
          </a:stretch>
        </p:blipFill>
        <p:spPr>
          <a:xfrm>
            <a:off x="486183" y="2638425"/>
            <a:ext cx="6857805" cy="3132500"/>
          </a:xfrm>
          <a:prstGeom prst="rect">
            <a:avLst/>
          </a:prstGeom>
        </p:spPr>
      </p:pic>
    </p:spTree>
    <p:extLst>
      <p:ext uri="{BB962C8B-B14F-4D97-AF65-F5344CB8AC3E}">
        <p14:creationId xmlns:p14="http://schemas.microsoft.com/office/powerpoint/2010/main" val="1545835506"/>
      </p:ext>
    </p:extLst>
  </p:cSld>
  <p:clrMapOvr>
    <a:masterClrMapping/>
  </p:clrMapOvr>
  <p:transition spd="med"/>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2311</TotalTime>
  <Words>1560</Words>
  <Application>Microsoft Office PowerPoint</Application>
  <PresentationFormat>宽屏</PresentationFormat>
  <Paragraphs>129</Paragraphs>
  <Slides>11</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Roboto Slab Regular Regular</vt:lpstr>
      <vt:lpstr>Abadi</vt:lpstr>
      <vt:lpstr>Arial</vt:lpstr>
      <vt:lpstr>Calibri</vt:lpstr>
      <vt:lpstr>Helvetica</vt:lpstr>
      <vt:lpstr>Wingdings</vt:lpstr>
      <vt:lpstr>TU Delft</vt:lpstr>
      <vt:lpstr>Under Cov-19</vt:lpstr>
      <vt:lpstr>Case: DigitLight</vt:lpstr>
      <vt:lpstr>However …</vt:lpstr>
      <vt:lpstr>When and why fail? </vt:lpstr>
      <vt:lpstr>Aim</vt:lpstr>
      <vt:lpstr>Identifying what such ML should know</vt:lpstr>
      <vt:lpstr>Problem…</vt:lpstr>
      <vt:lpstr>Preprocessing?---- Few possibilities </vt:lpstr>
      <vt:lpstr>Identifying what such ML really know</vt:lpstr>
      <vt:lpstr>Identifying what such ML really know</vt:lpstr>
      <vt:lpstr>To do list for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郑 勐</cp:lastModifiedBy>
  <cp:revision>15</cp:revision>
  <dcterms:modified xsi:type="dcterms:W3CDTF">2022-02-11T09:45:46Z</dcterms:modified>
</cp:coreProperties>
</file>